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3"/>
  </p:notesMasterIdLst>
  <p:sldIdLst>
    <p:sldId id="257" r:id="rId2"/>
    <p:sldId id="271" r:id="rId3"/>
    <p:sldId id="273" r:id="rId4"/>
    <p:sldId id="270" r:id="rId5"/>
    <p:sldId id="272" r:id="rId6"/>
    <p:sldId id="263" r:id="rId7"/>
    <p:sldId id="277" r:id="rId8"/>
    <p:sldId id="268" r:id="rId9"/>
    <p:sldId id="266" r:id="rId10"/>
    <p:sldId id="279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8"/>
    <a:srgbClr val="F18080"/>
    <a:srgbClr val="EDEBEB"/>
    <a:srgbClr val="8FAADD"/>
    <a:srgbClr val="D4D4D4"/>
    <a:srgbClr val="F2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/>
    <p:restoredTop sz="86376"/>
  </p:normalViewPr>
  <p:slideViewPr>
    <p:cSldViewPr snapToGrid="0" snapToObjects="1">
      <p:cViewPr varScale="1">
        <p:scale>
          <a:sx n="110" d="100"/>
          <a:sy n="110" d="100"/>
        </p:scale>
        <p:origin x="1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21.372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1:07.758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2:31.001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155 109,'-34'-7,"4"2,30 0,-13-3,3-5,-3 0,1-1,5 7,-5-6,1 3,-1-4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12:51.757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76 866 24575,'0'-16'0,"0"0"0,0 9 0,0 0 0,0-1 0,0 4 0,0-4 0,0 4 0,0-4 0,0 1 0,0-2 0,0 0 0,0 0 0,0 3 0,0-3 0,0 4 0,0-1 0,0 1 0,0 0 0,0-2 0,0 2 0,0-1 0,0 0 0,0 2 0,0-3 0,2 2 0,-2 0 0,4 0 0,-4-1 0,4 3 0,-2-4 0,1 4 0,0-3 0,-1 0 0,0 2 0,0-2 0,-2-1 0,0 0 0,2-4 0,-1 2 0,1-2 0,-2 1 0,2-2 0,-2 3 0,2 0 0,-2 0 0,0 3 0,2-1 0,-2 3 0,2-1 0,0 0 0,-2-1 0,4 2 0,-4-2 0,4 1 0,-2-3 0,1 1 0,0 0 0,0 1 0,-1 2 0,2-2 0,-4 1 0,4-1 0,-2 2 0,0-3 0,2 3 0,-2-3 0,0 3 0,2 0 0,-2 0 0,-6 17 0,3-9 0,-8 16 0,5-14 0,0 1 0,0-1 0,-1-2 0,1 0 0,0 3 0,-2-3 0,-1 3 0,0-1 0,-2-1 0,4 1 0,-3-1 0,3-1 0,-1 0 0,2 0 0,0 0 0,0 0 0,0 0 0,0 0 0,-1 0 0,1 0 0,-2 3 0,1-3 0,-3 5 0,3-3 0,-1 1 0,2-1 0,1-2 0,0 0 0,16-11 0,-7 2 0,13-10 0,-10 8 0,-3 1 0,3 0 0,-5 1 0,5-2 0,-5 3 0,2 0 0,1-2 0,-3 1 0,3-3 0,-3 1 0,0 0 0,3-1 0,-3 3 0,3-4 0,-3 5 0,0-2 0,0 1 0,0 1 0,0 0 0,0-2 0,0 1 0,0-1 0,3 0 0,-1 1 0,1-3 0,2 3 0,-5-2 0,5 1 0,-5 1 0,5-1 0,-2 1 0,-1 1 0,3 0 0,-2-1 0,1-1 0,1-1 0,0 0 0,0-2 0,0 2 0,0-2 0,0 0 0,3 0 0,-3 2 0,3-2 0,-1 1 0,-1-1 0,4 0 0,5-8 0,-2 3 0,7-9 0,-5 3 0,1-3 0,4 2 0,-4 2 0,2 1 0,-2 2 0,2 1 0,1 1 0,-2 4 0,-3 0 0,3 1 0,-3 2 0,0 2 0,0 0 0,0-1 0,0 4 0,0-1 0,3 3 0,-3 0 0,4 0 0,-1 0 0,0 0 0,8 0 0,-6 5 0,8 1 0,0 12 0,-4-5 0,6 8 0,-8-7 0,1 6 0,3-2 0,-6 4 0,-7-12 0,-6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14:04.881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657 1053 24575,'2'-15'0,"0"3"0,-2 8 0,0-1 0,0-1 0,0 2 0,-2-5 0,1 5 0,-3-3 0,4 1 0,-4 1 0,4-1 0,-2 0 0,7 4 0,0-2 0,3 4 0,-2 0 0,-2 0 0,2 0 0,-2 0 0,4-2 0,-4-2 0,2 0 0,-4-2 0,0 2 0,1-2 0,-15 3 0,10 0 0,-16-1 0,12 3 0,-1-5 0,-2 4 0,5-3 0,-2 1 0,2 2 0,1-3 0,2 1 0,1-4 0,0 2 0,0 0 0,0 0 0,-2 1 0,1-1 0,0 0 0,1 1 0,0-1 0,0 1 0,0 0 0,-2 0 0,-2-1 0,0 2 0,-2-2 0,2 4 0,0-2 0,0 2 0,0-2 0,0 0 0,0 2 0,0-4 0,0 4 0,-1-4 0,1 3 0,0 0 0,0 1 0,0-2 0,0 0 0,0 0 0,1-1 0,0 0 0,0 0 0,1 1 0,-2-2 0,0 2 0,0-2 0,0 4 0,2-3 0,-3 2 0,2-2 0,-3 1 0,2 1 0,0 0 0,0 1 0,0-2 0,0-1 0,0 3 0,0-2 0,0 2 0,0-2 0,0 0 0,0 0 0,0 0 0,0 0 0,1 0 0,0 0 0,0 0 0,-1 0 0,0 0 0,0 0 0,2 0 0,-2 0 0,2 0 0,0-2 0,-4 4 0,4-5 0,-2 4 0,2-3 0,0 0 0,0 4 0,-1-5 0,0 4 0,2-3 0,-2 1 0,2 0 0,-2-1 0,0 1 0,1 0 0,0-1 0,1 2 0,0-2 0,-3 2 0,4-2 0,-4 2 0,2 0 0,-2-2 0,2 2 0,-2-2 0,2 2 0,0 0 0,-3-2 0,4 2 0,-5 0 0,4-2 0,-2 3 0,0-2 0,2 0 0,-2 1 0,2 0 0,-2-1 0,2 0 0,-2 0 0,2-1 0,0 1 0,-2 0 0,2 1 0,0 0 0,-2-2 0,2 3 0,-2-4 0,2 4 0,-2-3 0,2 2 0,-2-2 0,0 1 0,-1-1 0,1 0 0,2 1 0,-2 1 0,2-2 0,-2 5 0,-2-6 0,2 5 0,-2-2 0,2-1 0,0 4 0,0-5 0,0 4 0,-1 0 0,-1-6 0,2 5 0,-2-5 0,0 3 0,1 1 0,-2-2 0,3 1 0,0-1 0,0 0 0,-3 1 0,3-2 0,-5 1 0,5 1 0,-5-3 0,4 1 0,-3-2 0,3 0 0,-2 0 0,1 0 0,1 2 0,-2-1 0,3 1 0,0-2 0,-3 0 0,2 0 0,-1 0 0,1-2 0,-2-2 0,2 1 0,-5-2 0,5 2 0,-4 0 0,4 0 0,-2 3 0,3 2 0,0-1 0,0 3 0,-1-1 0,3 2 0,-4 2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14:20.657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1044 2135 24575,'0'-17'0,"0"4"0,0 7 0,0 2 0,0-2 0,0 0 0,0-1 0,0 2 0,2-1 0,-2 2 0,4-4 0,-2 4 0,0-1 0,1-1 0,0 4 0,0-3 0,3 1 0,-3-1 0,2 1 0,-3-1 0,2 2 0,0-3 0,0 2 0,0 2 0,0-2 0,0 0 0,0 0 0,0 0 0,-2-1 0,1 2 0,0-2 0,-11 1 0,5 2 0,-5 0 0,26 0 0,-2-1 0,15-2 0,-10-1 0,1 3 0,-1-1 0,0 1 0,-2-3 0,1 1 0,-4 2 0,-1-1 0,-1 1 0,-4 1 0,4-3 0,-5 3 0,5-5 0,-2 1 0,3-3 0,0-1 0,0-1 0,4-5 0,-3 3 0,7-7 0,-3-4 0,4 0 0,-3-5 0,3-2 0,-9 4 0,6-6 0,-2-5 0,0 2 0,4-9 0,-7 4 0,0-2 0,-6-8 0,0-1 0,-3-10 0,1 0 0,-1-11 0,-3-1 0,0-11 0,-4-1 0,0-1 0,0 21 0,0-4 0,0 26 0,0-8 0,-5 14 0,-1 9 0,-3 4 0,-1 6 0,-1 1 0,1 6 0,-5-4 0,3 6 0,-5-8 0,-5 0 0,0-6 0,-9-4 0,0 2 0,-6-6 0,-3 4 0,-8-2 0,-1 2 0,-8 0 0,1 3 0,-6 3 0,5 5 0,-5 5 0,5-1 0,5 5 0,-3-2 0,-2 3 0,-1 0 0,-8-1 0,8 1 0,-14 3 0,13-2 0,-12 5 0,26-2 0,-9 3 0,15 0 0,-8 0 0,5 0 0,0 0 0,5 0 0,4 0 0,3 0 0,2 0 0,9 0 0,-5 0 0,11 0 0,-1 0 0,5 0 0,2 0 0,2 0 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17.633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1705 1885 24575,'0'-18'0,"0"-2"0,0 9 0,0-6 0,0 0 0,0 2 0,0-5 0,0 2 0,-3 1 0,-3-11 0,-1 5 0,-6-9 0,4 6 0,-10-13 0,5 7 0,-6-12 0,7 17 0,1-1 0,4 11 0,0 0 0,1 0 0,-1 0 0,2-1 0,1 1 0,-1-3 0,0 2 0,0-3 0,0 4 0,0 0 0,3 3 0,-2 1 0,5 5 0,-5-2 0,4 5 0,-3-2 0,1 2 0,-2-2 0,-2-1 0,1-3 0,-4 1 0,5 0 0,-6-4 0,3 3 0,-3-2 0,3 2 0,-2 1 0,2 0 0,0 2 0,-1-2 0,1 2 0,0 0 0,-2-2 0,2 2 0,-2-2 0,-1 0 0,1-1 0,-3 0 0,1 1 0,-4-5 0,4 4 0,-5-6 0,2 2 0,-4-4 0,4 1 0,-3 0 0,2 0 0,-2-1 0,2 1 0,-1 3 0,5-2 0,-4 5 0,4-1 0,-5-2 0,6 4 0,-6-3 0,2 0 0,-3-2 0,0 1 0,0-3 0,4 6 0,-4-5 0,7 5 0,-3-2 0,0 3 0,3-2 0,-3 1 0,3-1 0,-3-1 0,3 0 0,-6-1 0,5-2 0,-2 3 0,2-3 0,1 3 0,3 3 0,1 1 0,2 5 0,0-1 0,2 2 0,18 4 0,4 6 0,22 14 0,6 16 0,8 14 0,19 16-826,-39-32 1,2 3 825,20 18 0,1 0 0,-19-18 0,0 0 0,31 35 0,-2-1 0,-2-3 0,-9-6 0,1 1 0,-20-22 0,-1-2-148,8 11 1,-1-1 147,19 18 0,4 1 0,-31-26 0,7-1 0,-18-10 0,-4-13 0,-12-4 1625,2-6-1625,-7-1 321,1-2-321,-2 0 0,-30-21 0,-6-5 0,-43-43 0,38 33 0,-1-3-448,-8-14 0,0-1 448,8 11 0,-1 0 0,-6-12 0,0-2 0,5 9 0,1-1 0,-5-8 0,-1-1 0,1 3 0,2 0 0,7 0 0,1 1 0,0 6 0,2 2 0,-8-26 0,-3 10 0,18 17 0,-4-1 0,5 5 0,9 10 896,1 5-896,6 9 0,4 2 0,0 6 0,5-1 0,11 2 0,21 15 0,20 17 0,31 23-515,-35-17 0,0 1 515,-2-4 0,0 2 0,7 6 0,0 0 0,-7-4 0,-2-2 0,28 25-133,-29-26 1,-3-2 132,4 1 0,10 9 0,-17-15 0,-14-9 0,-5-5 1015,-10-7-1015,-1 0 280,-2-2-280,-16-19 0,-14-22 0,-25-27 0,14 21 0,-2-1-434,5 3 0,0 0 434,-10-12 0,0 0 0,7 8 0,1 1 0,3 3 0,0 0-145,-1-1 1,1 3 144,-16-22 0,0 1 0,6 7 0,10 20 0,12 11 856,2 9-856,12 6 301,0 3-301,32 20 0,5 12 0,11 5 0,4 4 0,17 20-776,4 2 0,-1 2 776,-2 5 0,-3-10 0,2 1 0,-24-16 0,-3-3-129,32 21 129,3 9 0,-32-32 0,5 1 0,-12-8 0,-14-12 0,-4-5 1541,-6-4-1541,-5-6 140,-28-26-140,-14-23 0,5 11 0,-3-4-468,-6-10 1,1-2 467,6 9 0,0 1 0,-12-12 0,2-1 0,10 6 0,3 2 0,0 10 0,2-1-10,-1-6 1,2 1 9,-7-6 0,-6-9 0,16 17 0,7 11 0,11 14 934,3 6-934,13 6 20,15 16-20,13 10 0,17 20 0,8 7 0,3 8 0,9 4 0,-25-14 0,14 4 0,-25-17 0,9 3 0,-15-8 0,-5-8 0,-10-8 0,-4-5 0,-4-2 0,-2 0 0,-26-26 0,-10-10 0,-27-27 0,-9-4 0,-3-7 0,17 20 0,-11-12 0,28 26 0,-8-4 0,16 10 0,10 11 0,4 4 0,8 19 0,15 13 0,9 27 0,14 18 0,3 16 0,-9-15 0,3 6 0,-14-21 0,4 0 0,-8-10 0,-2-10 0,-3-11 0,-3-5 0,-1-5 0,-4-3 0,-6-3 0,-11-2 0,-3 0 0,-11 0 0,0 0 0,-2-6 0,-3 2 0,5-9 0,0 3 0,3-3 0,-2 3 0,6-2 0,-3 2 0,8-2 0,-3 2 0,6 0 0,-3 3 0,4-1 0,0 2 0,0 0 0,0 1 0,0-1 0,0 3 0,3-2 0,-2 2 0,5-3 0,-3 1 0,1-1 0,2-1 0,-3 1 0,4-2 0,-1 3 0,1 0 0,0-3 0,-1 2 0,1-1 0,2 2 0,-2 0 0,2-3 0,-2 3 0,-1-3 0,1 3 0,2-3 0,-2 2 0,2-1 0,-2 2 0,2 0 0,0-3 0,1 3 0,1-3 0,-1 3 0,2 3 0,0-3 0,-2 3 0,2-3 0,-2 2 0,2-1 0,-2 3 0,1-3 0,-3 4 0,1-5 0,-3 5 0,1-5 0,-3 2 0,-2-3 0,-2 0 0,0 3 0,-3-2 0,2 2 0,-6-3 0,3 0 0,0 0 0,0 0 0,4 3 0,3-2 0,1 4 0,2-1 0,1 2 0,0 0 0,-1 0 0,-2 0 0,2 0 0,-3 0 0,1 0 0,2 0 0,-3 0 0,1 0 0,2 0 0,-2 0 0,2 2 0,1 1 0,-1 2 0,1 0 0,0-2 0,-1 2 0,3-3 0,-1 4 0,1-4 0,-3 3 0,1-5 0,0 5 0,-1-5 0,1 5 0,-1-2 0,1 2 0,0-2 0,2 1 0,1-3 0,-1 3 0,3-3 0,-2 1 0,2 0 0,0-1 0,0 3 0,1-4 0,-3 5 0,1-3 0,-1 1 0,2 1 0,1-1 0,-1-1 0,0 2 0,0-3 0,1 3 0,1 0 0,7 1 0,0-1 0,4-2 0,-3 1 0,-1-3 0,1 4 0,2-3 0,-2 3 0,1-4 0,-1 4 0,0-3 0,-1 5 0,1-5 0,0 5 0,-1-3 0,1 1 0,-1-1 0,1 1 0,-1-2 0,1 1 0,-1 1 0,1-4 0,-1 4 0,3-1 0,-2-1 0,1 0 0,-1 0 0,-1 1 0,3 1 0,-2-1 0,2 1 0,-3-4 0,1 5 0,2-3 0,-2 1 0,1 1 0,-1-4 0,0 5 0,2-5 0,-2 4 0,5-3 0,-2 3 0,-1-3 0,3 3 0,-5-3 0,5 1 0,-5 0 0,5-1 0,-5 3 0,5-4 0,-2 4 0,2-3 0,-2 3 0,4-3 0,-3 3 0,2-3 0,-2 4 0,-1-5 0,0 2 0,2 1 0,-3-3 0,1 3 0,2-1 0,-2-2 0,2 5 0,0-4 0,1 1 0,-1 0 0,-2 1 0,2 0 0,-5 1 0,2-4 0,0 5 0,-2-5 0,3 5 0,-4-3 0,1 1 0,0 1 0,-1-4 0,1 5 0,0-5 0,-1 4 0,1-3 0,0 3 0,1-2 0,-1 1 0,0 1 0,-1-2 0,-2 3 0,2 0 0,1-3 0,0 2 0,-1 1 0,0 0 0,1-1 0,-3 1 0,3-3 0,-3 3 0,3-1 0,0-1 0,-1 1 0,1-1 0,0 1 0,-1 1 0,1-2 0,-1 1 0,1-2 0,-1 1 0,1 1 0,0-4 0,-1 4 0,1-1 0,-1 1 0,1-1 0,0 1 0,-1-1 0,1 1 0,0 1 0,-1-3 0,1 3 0,0-3 0,-1 3 0,3-3 0,-1 3 0,1-3 0,-2 1 0,2 1 0,-2-3 0,2 3 0,-2-1 0,-1-1 0,1 2 0,0-3 0,-1 3 0,3-1 0,-2 1 0,2-1 0,-2 1 0,-1-1 0,1-1 0,0 2 0,-1-3 0,1 3 0,0-1 0,-1 1 0,1 1 0,0 0 0,-1-3 0,1 2 0,0-3 0,-1 3 0,1-1 0,0-1 0,-1 2 0,1-1 0,0-1 0,-1 5 0,1-4 0,-1 3 0,1-1 0,0-2 0,-1 1 0,1-2 0,-2 3 0,3 0 0,-5-1 0,5 1 0,-3-2 0,1 1 0,1 0 0,0 2 0,-3 0 0,2-1 0,-1-1 0,2 1 0,-1 0 0,1-1 0,0 1 0,-3 0 0,2-1 0,-1 1 0,2 0 0,-3-1 0,5 1 0,-4 0 0,1-1 0,0 1 0,-1-3 0,1 5 0,1-6 0,0 5 0,-3-4 0,5 3 0,-4 0 0,3-1 0,-1-1 0,0 1 0,-1-1 0,1 1 0,-1-1 0,1 1 0,0-2 0,-1 1 0,1 1 0,0-1 0,-1-1 0,1 2 0,0-1 0,-1 0 0,1 3 0,0-5 0,-1 5 0,1-3 0,0-1 0,-1 2 0,1-1 0,0 2 0,-1-3 0,1 2 0,0-1 0,-1 2 0,1-1 0,0 1 0,-1 0 0,3 0 0,-1-1 0,3 1 0,-3 0 0,1 0 0,-2 0 0,-1-1 0,-1 1 0,1 0 0,-2-1 0,1 1 0,1-1 0,-2 0 0,3 3 0,0 1 0,2 3 0,-1 2 0,5 1 0,-3 3 0,1 0 0,2 0 0,-5-3 0,2-1 0,-3-3 0,0-2 0,0-1 0,0-2 0,-3 0 0,0-1 0,0 1 0,-1 4 0,5-1 0,-2 4 0,6 1 0,-2-1 0,0 1 0,0-3 0,-1 1 0,-1-4 0,1 1 0,-2-4 0,-3 1 0,3 0 0,-3-1 0,3 1 0,-1-1 0,-1 1 0,1 0 0,-2-1 0,3 1 0,-2-1 0,1 1 0,-4 0 0,2 1 0,0-1 0,1 2 0,1 0 0,1 1 0,1 5 0,2 1 0,-2 3 0,2-3 0,0 2 0,-2-5 0,2 3 0,-3-7 0,0 1 0,-1-4 0,-1 1 0,-1 0 0,-2 1 0,2-1 0,-2 2 0,4-3 0,-1 3 0,2 1 0,-2 0 0,1 2 0,0 0 0,1 1 0,0 3 0,0-7 0,-2 3 0,1-4 0,-3 1 0,3-3 0,-4 1 0,2 1 0,0-1 0,1 2 0,0-3 0,-1 4 0,0-1 0,1 1 0,2 2 0,-3-2 0,3 0 0,-5-1 0,2-3 0,0 1 0,1 2 0,1-2 0,1 1 0,0 1 0,0 1 0,0 6 0,0-3 0,1 2 0,-1 0 0,0-2 0,0 0 0,0-1 0,0-5 0,-2 5 0,1-5 0,-3 2 0,3 1 0,-1-3 0,2 5 0,-3-3 0,3 4 0,-2-1 0,2 0 0,0 1 0,1 2 0,-1-2 0,0 2 0,0-5 0,0 2 0,0-5 0,0 5 0,0-3 0,0 4 0,0-1 0,3 3 0,-2-2 0,2 3 0,0-1 0,-2-2 0,2 5 0,-1-5 0,-1 6 0,5-3 0,-5 2 0,5 1 0,-5 4 0,2 0 0,1 0 0,-2 3 0,4 1 0,-4 5 0,3 3 0,-1-3 0,-1 2 0,1-2 0,-3 0 0,4 2 0,-3-2 0,2-1 0,2 12 0,-4-16 0,3 15 0,6 15 0,-7-21 0,8 30 0,-11-32 0,2 10 0,-1-3 0,-1-5 0,-2-5 0,-1-8 0,-3-1 0,0-3 0,0-7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28.178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0 1871 24575,'18'-2'0,"-1"0"0,-9 2 0,-1 0 0,0 0 0,-2 0 0,-1 0 0,3 0 0,-2-2 0,2 1 0,-2-3 0,2 1 0,-2-2 0,5 0 0,-5 0 0,5-2 0,-3 1 0,4-1 0,-1-1 0,0 3 0,-2-3 0,2 1 0,-5 1 0,5-1 0,-5 2 0,5 0 0,-5 2 0,5-1 0,-5-2 0,5 1 0,-4-3 0,3 5 0,-3-1 0,3 1 0,-3-1 0,3 1 0,-3-1 0,3 1 0,-3 0 0,3-2 0,-3 5 0,3-3 0,-4 1 0,5-1 0,-2 1 0,2-3 0,-2 5 0,2-5 0,-5 4 0,2-1 0,-2 2 0,0-2 0,1 1 0,-1-1 0,2 2 0,-2 0 0,0 0 0,1-2 0,-1 2 0,2-2 0,-2 2 0,-1 0 0,3-2 0,-2 1 0,2-3 0,-2 3 0,-1-3 0,3 2 0,-2-1 0,2-1 0,-2 3 0,-1-1 0,5 0 0,-3-1 0,4-1 0,-3 1 0,-2 1 0,5 0 0,-5 1 0,2-3 0,-2 3 0,-1-3 0,4 3 0,-3-3 0,2 4 0,-2-5 0,-1 3 0,1-1 0,0-1 0,-1 1 0,1 1 0,0-2 0,-1 3 0,1-3 0,2 1 0,-2-1 0,1-1 0,-1 2 0,0-1 0,-1 4 0,1-5 0,0 3 0,-1-1 0,1-1 0,-1 3 0,1-3 0,0 2 0,2-1 0,-2-1 0,2 3 0,1-3 0,-3 3 0,2-3 0,0 3 0,-1-3 0,1 1 0,0 1 0,-2-2 0,2 3 0,-2-3 0,2 3 0,-1-3 0,1 4 0,-3-2 0,4-1 0,-3 3 0,2-3 0,-2 1 0,-1 2 0,1-4 0,0 3 0,-1-3 0,3 1 0,-1 0 0,1-1 0,-2 1 0,-1 1 0,1-3 0,0 5 0,1-4 0,0 3 0,0-3 0,-1 3 0,0-3 0,-1 1 0,1 1 0,0-2 0,-1 3 0,1-3 0,0 3 0,-1-3 0,1 2 0,0-1 0,-1-1 0,1 1 0,0-2 0,-1 1 0,1-4 0,2 3 0,-1-3 0,4 3 0,-5 1 0,2-1 0,-2 0 0,-1 0 0,1 0 0,0 3 0,-1-2 0,1 1 0,0-2 0,2 0 0,-2 0 0,2 0 0,1 0 0,-3 1 0,2-1 0,-2 0 0,-1 2 0,1-1 0,0 3 0,-1-3 0,1 4 0,0-4 0,-1 1 0,1-2 0,0 0 0,-1 1 0,1-4 0,0 3 0,0-2 0,0 4 0,-1-1 0,1 1 0,0 1 0,-1-3 0,1 3 0,-1-3 0,1-2 0,0-1 0,0-2 0,0-1 0,1 1 0,-1 0 0,0-4 0,0 3 0,1-2 0,-1 5 0,0-2 0,0 2 0,0-2 0,0-1 0,0 1 0,0 0 0,0-1 0,1 1 0,-4-1 0,3 4 0,-3-1 0,3 1 0,-2 2 0,1-3 0,-1 4 0,0-3 0,1-1 0,-1 0 0,-1-2 0,3 2 0,-2-2 0,-1 2 0,3-2 0,-2 5 0,0-3 0,-1 4 0,0-1 0,0 1 0,1-1 0,1 1 0,-2-1 0,1 0 0,1 1 0,-4-1 0,5 0 0,-3-2 0,1 2 0,-1-3 0,1 1 0,-3 2 0,5-3 0,-5 1 0,4 2 0,-3-2 0,3 2 0,-3 0 0,1 0 0,0-2 0,1 4 0,-1-6 0,2 5 0,-1-3 0,0 0 0,1 2 0,-2-3 0,1 4 0,1-4 0,-1 3 0,0-2 0,1 2 0,-4 0 0,5 0 0,-5 1 0,4-1 0,-3 0 0,3 0 0,-2 1 0,1-1 0,3 0 0,-3 1 0,2-1 0,-1 0 0,-4 1 0,7-1 0,-6 0 0,5 1 0,-6-1 0,2 0 0,0 1 0,1-6 0,0 4 0,1-5 0,-1 5 0,0-4 0,1 5 0,-4-2 0,2 2 0,0 0 0,-1 1 0,3-1 0,-2 0 0,1 1 0,1-1 0,1 0 0,0 1 0,1-1 0,-3 0 0,1 3 0,-1-4 0,1 2 0,-1-2 0,1 1 0,-1 0 0,-1 0 0,2 1 0,-3-1 0,5 3 0,-3-4 0,3 3 0,-3-4 0,1 4 0,-2-1 0,3 1 0,0-1 0,-3-1 0,2 0 0,-3 1 0,1-1 0,0 0 0,1 1 0,-1-1 0,2 0 0,-4 1 0,4-1 0,-3-2 0,1 2 0,0-3 0,-2 1 0,3 2 0,-1-2 0,-2 2 0,4 0 0,-3-1 0,1 0 0,-2 0 0,0 1 0,2 1 0,0-3 0,1 2 0,0-2 0,-2 3 0,1-1 0,0 0 0,1-1 0,-1 0 0,0 0 0,0 1 0,1 0 0,-1 1 0,2-3 0,-3 2 0,1-1 0,-2 1 0,2 0 0,-1-1 0,1 1 0,-2-2 0,0 2 0,0 1 0,0-6 0,0 4 0,0-6 0,0 7 0,0-2 0,0 2 0,0 1 0,0-3 0,2 2 0,-2-1 0,2 1 0,-2 0 0,0-2 0,2 2 0,-1-2 0,1 3 0,-2-1 0,2 0 0,-1-1 0,3 2 0,-2-2 0,3 4 0,-3-3 0,2-1 0,-3 0 0,3 0 0,-4 1 0,4 0 0,-3-1 0,3 1 0,-3-2 0,1 2 0,-2 1 0,2-6 0,-1 5 0,1-5 0,-2 6 0,2-1 0,-2 18 0,0-3 0,-1 15 0,-1-8 0,-1 0 0,2 0 0,-4 3 0,4-2 0,-1 6 0,-1-3 0,2 8 0,-4-3 0,4 6 0,-5-2 0,2 7 0,-3-2 0,0 3 0,-3-1 0,3-3 0,-6 4 0,2-5 0,-3 14 0,-4-5 0,2 14 0,-5-11 0,1 12 0,1-6 0,-4 8 0,11-19 0,-6 11 0,7-15 0,-4 12 0,1-9 0,0-1 0,-1 9 0,1-5 0,-1 11 0,-4 0 0,-9 28 0,2-9-348,5-21 1,0 3 347,-13 33 0,1-12 0,0 6 0,13-36 0,-3 8 0,6-18 0,7-5 0,2-13 695,2-6-695,3-4 0,1-2 0,2-23 0,4-9 0,11-29 0,4-10 0,14-13 0,0-7-400,-12 35 1,1 1 399,-3 3 0,0-1 0,3-2 0,-1-1 0,16-41-71,-6 12 71,-6 17 0,-2 6 0,-5 17 0,0-4 0,-1 10 796,-7 9-796,-2 8 74,-3 6-74,0 4 0,-22 18 0,-3 7 0,-28 27 0,1 12 0,-11 11 0,5 10 0,11-21 0,2 4 0,17-22 0,-5-2 0,10-4 0,6-14 0,3-2 0,6-9 0,1-1 0,0-3 0,13-1 0,-3-1 0,13-2 0,-4 0 0,0-2 0,-5 1 0,0-4 0,-7 5 0,-19 14 0,-10 7 0,-26 18 0,-10 11 0,-8 10-388,28-27 1,0 1 387,1 2 0,1-1 0,-26 19-35,5 1 35,16-16 0,5-1 0,2-6 0,17-12 0,1-3 773,10-9-773,1-1 37,21-17-37,9-5 0,19-15 0,9-5 0,-9 8 0,7-11 0,-8 11 0,0-6 0,0 3 0,-5 1 0,0 1 0,-4 0 0,1 3 0,-5-1 0,2 2 0,-4 0 0,-3 2 0,0 2 0,-5 2 0,-3 3 0,-1 3 0,-6 5 0,-1 4 0,-31 40 0,-5 5 0,-2 2 0,-3 5-370,-1-1 0,0 0 370,5-4 0,-1 1 0,-9 11 0,-1 0 0,7-6 0,1-3 0,4-4 0,1-1 0,-6 6 0,2-2 0,2 8 0,-12 10 0,15-22 0,6-11 0,9-12 0,4-9 740,5-2-740,1-8 0,11-21 0,8-12 0,13-21 0,8-3 0,-7 13 0,3-5 0,-9 16 0,1-6 0,-6 11 0,-5 4 0,-6 13 0,-2 0 0,-8 9 0,-9 0 0,-12 2 0,-12 3 0,-9 8 0,-1 4 0,-10 12 0,18-11 0,-12 5 0,18-10 0,-4 2 0,9-3 0,7-2 0,5-3 0,5-2 0,1-1 0,21-15 0,0 4 0,17-16 0,-9 13 0,2-4 0,-6 4 0,3 1 0,-4-1 0,0 1 0,-1-1 0,-2 1 0,3 0 0,-6 1 0,5 1 0,-5 1 0,3 1 0,-4 1 0,0-2 0,1 1 0,-1 1 0,0-4 0,1 2 0,-4 0 0,1 1 0,-4 2 0,1 0 0,0 1 0,-1-1 0,1 0 0,0-2 0,-1 1 0,4-3 0,-3 3 0,5-3 0,-5 3 0,2-1 0,-2 4 0,0 1 0,-3-4 0,0-1 0,-2-5 0,0-1 0,0-1 0,3-7 0,0 3 0,3-6 0,0 3 0,0-4 0,3 0 0,-2 1 0,5-1 0,-6 3 0,3 2 0,0-1 0,-3 6 0,2-4 0,-3 10 0,0-1 0,-2 5 0,-1 0 0,-13 3 0,1 5 0,-8 3 0,4 7 0,0 2 0,-2 7 0,-3-3 0,0 3 0,6-7 0,0-1 0,7-6 0,-1 1 0,2-3 0,2 1 0,10-5 0,7 1 0,13-9 0,2-2 0,5-5 0,-5 0 0,8-1 0,-6 1 0,11-1 0,-8 0 0,18-5 0,-22 8 0,16-7 0,-20 8 0,4-6 0,-1 2 0,-3-5 0,0 2 0,1-3 0,0 0 0,-2 3 0,2-2 0,2 3 0,-2-4 0,6 5 0,-3 3 0,3 5 0,-3 1 0,-5 2 0,-1 1 0,-9 3 0,2 0 0,-9 0 0,-1 0 0,-3 0 0,1 0 0,-10-9 0,-10 4 0,-15-8 0,-14 9 0,-5 1 0,-5 6 0,-3 21 0,2 18 0,0 33-384,30-31 1,2 3 383,5 3 0,2 2 0,1 2 0,2-1 0,2 2 0,2-3 0,-2 27 0,-1 7 0,11-35 0,-3 8 0,4-19 0,0-10 0,0-10 767,0-9-767,0 0 0,0-7 0,20-33 0,0-1 0,14-37 0,-2 5 0,-2-9 0,-6 18 0,1-15 0,-7 17 0,-1-9 0,2 6 0,-7 6 0,1 4 0,-1-8 0,-1 14 0,3-13 0,-3 20 0,3-10 0,-1 10 0,0-6 0,-1 15 0,-2-3 0,-2 11 0,-3 4 0,-2 13 0,-8 21 0,-11 19 0,-10 23 0,-5 19-660,-4 2 660,22-37 0,1-1 0,-10 16 0,7 4 0,3-29 0,4 0 0,2-11 0,6-14 0,0-5 660,1-7-660,9-13 0,3-8 0,5-17 0,2-9 0,-4-4 0,-1-6 0,-4 10 0,1-19 0,-2 28 0,2-22 0,1 23 0,-2-5 0,5 4 0,-5 6 0,4 10 0,-9 2 0,1 9 0,-2 3 0,0 3 0,-1 2 0,-1 15 0,-1 12 0,-2 28 0,0 18 0,0 18 0,-2-40 0,-1-1 0,2 23 0,-7 14 0,7-35 0,-6 9 0,6-16 0,-2-12 0,3-15 0,0-3 0,0-8 0,0-7 0,0-17 0,0-14 0,0-29 0,0 11 0,0-4-372,0-3 0,0-2 372,0-1 0,0-2 0,0-6 0,0 2 0,-2 12 0,0 2 0,0-44 0,-2-5 0,4 36 0,0-15 0,0 18 0,0 16 0,0 12 0,0 15 0,0 1 744,0 9-744,0 5 0,0 16 0,0 8 0,0 8 0,-3 4 0,2 0 0,-2 6 0,0 0 0,2-1 0,-5-5 0,6 0 0,-3-7 0,3 2 0,0-10 0,0 2 0,0 1 0,0-6 0,0 5 0,0-9 0,0 2 0,0-3 0,0-2 0,2-1 0,0-4 0,3-13 0,0-4 0,-2-12 0,-1 5 0,-2 3 0,0 5 0,0 2 0,-2 6 0,-6 0 0,-3 5 0,-3 2 0,-3 4 0,6 5 0,-3 0 0,6 0 0,1-4 0,2-2 0,2-26 0,7 3 0,3-20 0,15-5 0,-8 18 0,12-31 0,-8 22 0,0-11 0,3 4 0,-7 10 0,6-11 0,-2 10 0,0-9 0,-2 13 0,-3-5 0,-1 8 0,-2 4 0,-2 4 0,-2 0 0,-3 3 0,-1 0 0,-2-2 0,0 1 0,0 1 0,3 1 0,-3 3 0,2-1 0,0 3 0,-1 1 0,1 2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32.520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2587 20 24575,'-24'0'0,"-4"0"0,13 0 0,-9 0 0,6 0 0,-6 0 0,2 0 0,1 0 0,0 0 0,10 0 0,-2 0 0,5 0 0,-2 0 0,2 0 0,-2 0 0,5 0 0,-2 0 0,2 0 0,0 0 0,-2 0 0,2 0 0,-1 0 0,1 0 0,1 0 0,-3 0 0,1 0 0,-4 0 0,2 0 0,1 0 0,-3 0 0,4 0 0,-3 0 0,3 0 0,-1 0 0,2 0 0,1 0 0,-3 0 0,2 0 0,-2 0 0,2 0 0,1 0 0,-4 0 0,1 0 0,-1 0 0,1-2 0,3 1 0,-1-1 0,0 0 0,0 2 0,-2-3 0,0 1 0,-1 2 0,1-3 0,2 1 0,1 2 0,-4-3 0,2 3 0,-5 0 0,3 0 0,-2 0 0,-3 0 0,-2 0 0,1 0 0,-2 0 0,2 0 0,0 0 0,-3 0 0,6 0 0,-2 0 0,3 0 0,-1 3 0,1-3 0,-1 3 0,4-3 0,-3 2 0,4-2 0,-1 3 0,0-3 0,2 0 0,-3 2 0,4-2 0,-1 2 0,-2-2 0,2 0 0,-5 0 0,5 0 0,-2 3 0,2-3 0,1 2 0,-3-2 0,2 0 0,-2 2 0,3-1 0,-1 1 0,-2-2 0,1 0 0,-1 0 0,2 2 0,0-2 0,-1 2 0,0-2 0,-1 0 0,3 0 0,-1 0 0,-2 0 0,2 0 0,-2 0 0,2 0 0,1 0 0,-3 0 0,2 3 0,-2-3 0,2 2 0,1-2 0,-3 2 0,2-1 0,-2 0 0,2-1 0,1 3 0,-3-3 0,1 2 0,-1-2 0,2 0 0,1 0 0,-6 2 0,4-1 0,-3 3 0,4-4 0,0 2 0,1 1 0,-4-3 0,3 2 0,-2 0 0,2-1 0,0 1 0,-1 0 0,0-2 0,-1 2 0,3 1 0,-1-3 0,0 4 0,1-3 0,-1 3 0,-2-4 0,1 4 0,-1-3 0,2 3 0,0-3 0,1 1 0,-4 0 0,3-1 0,-2 1 0,0-2 0,1 2 0,-1-1 0,2 1 0,0-2 0,-2 2 0,2-2 0,-2 3 0,2-1 0,0-2 0,-2 5 0,2-5 0,-3 5 0,4-5 0,-4 4 0,3-3 0,-2 3 0,0-3 0,1 3 0,-1-4 0,0 5 0,1-5 0,-1 5 0,0-5 0,1 4 0,-3-3 0,3 3 0,-3-3 0,1 3 0,0-3 0,-2 3 0,2-1 0,-2 2 0,-1-2 0,1 1 0,0-1 0,-1 0 0,1 2 0,-1-2 0,1 0 0,2-1 0,-2 0 0,2 1 0,-2 0 0,0 1 0,-1-1 0,1 2 0,-1 1 0,1-1 0,0 0 0,-4 0 0,3 0 0,0 1 0,2-1 0,1 0 0,0-1 0,-2 2 0,2-4 0,0 3 0,-1-3 0,1 3 0,-3 0 0,1 1 0,0-4 0,2 3 0,-2-2 0,2 2 0,-2 0 0,-1 0 0,1 0 0,0 2 0,-4-1 0,3 4 0,-2-2 0,-1 1 0,3 1 0,-5-2 0,1 6 0,-2-2 0,-1 3 0,1-1 0,-1-2 0,0 6 0,-3-5 0,2 4 0,-5-4 0,2 6 0,-4-3 0,-4 1 0,3 2 0,-5-2 0,-3 4 0,7-2 0,-8 2 0,9-2 0,-6 1 0,2 0 0,-1 0 0,5-4 0,-1 0 0,3-6 0,0 1 0,4-4 0,1 1 0,3-4 0,3-2 0,3-2 0,3 2 0,6-1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35.728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1459 108 24575,'0'48'0,"0"-3"0,-6-12 0,-5-2 0,-9-2 0,-9 3 0,-3-3 0,-9 8 0,-1-3 0,-9 6 0,3-1 0,6-8 0,1 5 0,9-10 0,-5 7 0,10-12 0,4-3 0,10-9 0,2 1 0,3-7 0,-1 4 0,3-6 0,1-1 0,3-8 0,2 0 0,3-9 0,2 3 0,8-4 0,2 0 0,3 3 0,4-4 0,0 3 0,4 0 0,9-8 0,-3 2 0,13-9 0,2-3 0,5-3 0,5-4 0,1 0 0,-11 10 0,7-5 0,-13 14 0,4-4 0,-11 9 0,-9 2 0,-8 5 0,-6 3 0,-4 4 0,-2 1 0,-23 11 0,-11 7 0,-48 24 0,-4 7-522,22-14 1,1 1 521,-26 18-1118,5-1 1,-1 2 1117,27-13 0,1 0 0,-1-1 0,-3 2 0,2 0 0,-9 12 0,2 0 0,0 0 0,0 0-573,0 6 0,4-1 573,10-10 0,2 0 0,-6 9 0,3-3 0,-4 10-71,16-23 0,2-2 71,-6 9 854,-1 0-854,12-11 2178,9-16-2178,8-7 1353,7-15-1353,3-17 181,16-11-181,4-20 0,22-5 0,5-11 0,8-2 0,7-7 0,-6 6 0,0-2 0,-4 9 0,-5-7 0,-3 8 0,-5-7 0,0 4 0,-11 11 0,9-7 0,-16 19 0,7-9 0,-9 14 0,-1 2 0,-6 15 0,-2 1 0,-3 9 0,-2 1 0,-16 9 0,-8 18 0,-21 17 0,12 1 0,-1 4 0,-19 22-330,15-10 1,0 1 329,-14 24 0,20-27 0,2 0 0,-9 19 0,-2 6 0,21-31 0,-4-1 0,13-13 0,3-16 0,5-2 659,9-16-659,15-19 0,13-16 0,16-28 0,1-15-502,-27 36 0,-2-1 502,2-3 0,-1-1 0,-1-2 0,-1-1 0,-2 4 0,0 0 0,-2-3 0,-1 0-409,12-41 409,-3 0 0,-10 26 0,3-8 0,-13 28 0,3-4 0,-4 15 0,-4 10 982,0 11-982,-5 6 431,-14 3-431,-5 5 0,-18 17 0,-8 11 0,-7 21 0,8-3 0,0 2-1190,-14 20 1190,10-8 0,0 2 0,19-20 0,2-1 0,-26 42-321,1-2 321,25-29 0,1 0 0,6-12 0,15-15 0,1-7 1171,10-9-1171,16-5 340,10-17-340,20-5 0,5-14 0,8-5 0,-1 3 0,6-8 0,-9 4 0,5-9 0,-6 4 0,-4-2 0,-15 15 0,0-7 0,-14 13 0,8-12 0,-6 11 0,-7-1 0,1 10 0,-12 3 0,2 4 0,-7 4 0,1 3 0,-2 16 0,-1 19 0,-2 17 0,0 27 0,0-19 0,-4 10 0,3-14 0,-2-4 0,3-1 0,0-15 0,5-9 0,8-3 0,10-9 0,7-4 0,8-6 0,1-9 0,5-9 0,1-12 0,-11 1 0,1-9 0,-12 11 0,1-4 0,-5 7 0,-5 6 0,-6 4 0,-3 1 0,-2 5 0,-6-2 0,-16 4 0,-12 1 0,-42 2 0,-10 0-519,24 3 1,-3 3 518,2 6 0,1 2 0,5 2 0,1 3 0,-8 11 0,6 1-73,-4 6 73,14-9 0,2-1 0,1 0 0,-10 5 0,20-8 0,10-11 1032,13-2-1032,8-8 78,18-14-78,17-10 0,21-21 0,17-13-572,4-6 572,-36 30 0,-1 1 0,18-18 0,5 2 0,-14 11 0,-1-1 0,-5 6 0,-12 9 0,-8 6 572,-5 6-572,-3 1 0,-6 3 0,-1 2 0,-3 1 0,1 2 0,-18 16 0,-2 3 0,-9 9 0,-2 1 0,9-3 0,-5-3 0,6 2 0,2-10 0,6-5 0,0-3 0,6-2 0,-3 0 0,5-1 0,-4 1 0,1 2 0,-4 1 0,-2 5 0,-2 1 0,2 3 0,-1-3 0,1 3 0,1-6 0,-3 5 0,5-5 0,-2 5 0,1-5 0,-2 6 0,1-6 0,-3 5 0,2-2 0,0 3 0,-1 0 0,3 0 0,-1 0 0,2-3 0,1 2 0,0-5 0,-3 2 0,2 1 0,-2 0 0,0 0 0,2 2 0,-4-2 0,3 3 0,-1 0 0,0-3 0,2-1 0,1-5 0,1-1 0,3-2 0,-1 0 0,2-1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48.440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1271 0 24575,'-8'19'0,"2"-5"0,-3-4 0,1-3 0,-3 1 0,1 0 0,0-3 0,-1 0 0,1 0 0,-1-2 0,1 2 0,-3-2 0,1 2 0,-1 1 0,3-1 0,-1 0 0,-2 0 0,2 0 0,0 1 0,4-2 0,2 1 0,-2 0 0,-1 0 0,1 0 0,0-1 0,-1 1 0,3 0 0,-5 0 0,5 2 0,-5-1 0,4 1 0,-1-2 0,4 0 0,-1-1 0,4 1 0,-5 0 0,1-1 0,-1 1 0,-2 0 0,2-1 0,0-1 0,1 1 0,-1-1 0,0 1 0,1-1 0,-1 1 0,0-1 0,-2 2 0,1-3 0,-1 3 0,4-3 0,-1 1 0,0 3 0,-2-3 0,0 4 0,1-3 0,0 1 0,1-1 0,-3 1 0,1 0 0,-1 0 0,2-1 0,0 1 0,1 0 0,1 0 0,-1-1 0,1 1 0,-1-1 0,-4 1 0,5 0 0,-4 0 0,5 0 0,-3-1 0,0 1 0,0 0 0,1-1 0,-1 1 0,0 0 0,1-1 0,-1 1 0,0 0 0,0-1 0,0 3 0,1-1 0,-1 1 0,0-2 0,0-1 0,3 1 0,-2-1 0,1 1 0,1 0 0,-2-1 0,1 1 0,1-1 0,-3 1 0,3 0 0,-3-1 0,0 1 0,3 2 0,-3-2 0,5 3 0,-4-4 0,3 1 0,-3-1 0,1 1 0,1 0 0,-2-1 0,1 1 0,-2 0 0,1-1 0,1 1 0,-1-1 0,2 0 0,-3-1 0,0 1 0,0 1 0,1 0 0,-1 1 0,0-1 0,3 0 0,-3-1 0,3 1 0,-1 0 0,-1-1 0,1 1 0,-1 0 0,1-1 0,1 1 0,0-1 0,-1 1 0,1 0 0,-2-1 0,3 1 0,-3 0 0,1-1 0,1 1 0,-3 0 0,3-1 0,-1 1 0,-1 2 0,4-2 0,-4 1 0,3-1 0,-3-1 0,1 1 0,1-1 0,-3 1 0,3 0 0,-3-1 0,0 4 0,2-3 0,-1 2 0,4-2 0,-5-1 0,5 1 0,-4 0 0,1-1 0,-2 1 0,3-1 0,-2 1 0,3 0 0,-3-1 0,3 3 0,-3-4 0,2 5 0,-1-5 0,-1 4 0,1-3 0,-2 1 0,0 2 0,1-2 0,-1 5 0,0-5 0,0 3 0,0-4 0,0 1 0,1 0 0,1-1 0,1 1 0,0-1 0,-1 1 0,-1-1 0,-1-1 0,1 3 0,-1-3 0,2 4 0,-1-5 0,1 2 0,-1-1 0,-1 2 0,2-1 0,-1 1 0,2 0 0,-3-1 0,0 1 0,3-1 0,-3 1 0,5 0 0,-4-1 0,1 1 0,-2 0 0,3-1 0,-3 1 0,5-1 0,-4 1 0,1 0 0,1-1 0,-3 1 0,5 0 0,-5 2 0,3-2 0,-1 2 0,-2 1 0,3-3 0,-3 2 0,2-2 0,-1 2 0,3-2 0,-3 2 0,3-2 0,-3 2 0,1-2 0,0 5 0,-1-5 0,4 5 0,-5-2 0,5 2 0,-5-2 0,5-1 0,-5-2 0,5 0 0,-2 1 0,0-1 0,1 2 0,-1-3 0,0 1 0,0 2 0,-3-2 0,2 4 0,-1-4 0,4 5 0,-5-2 0,5 2 0,-5-2 0,5 2 0,-4-5 0,3 2 0,-1-2 0,2-1 0,-2 3 0,1-2 0,-1 2 0,0-2 0,2-1 0,-5 3 0,5-2 0,-2 2 0,0-2 0,1-1 0,-1 3 0,0-1 0,1 1 0,-1-2 0,2-1 0,-2 3 0,2-2 0,-2 2 0,2-3 0,-3 4 0,3-3 0,-5 5 0,5-5 0,-3 5 0,1-5 0,2 4 0,-3-1 0,1 0 0,2 2 0,-2-5 0,-1 5 0,3-5 0,-5 2 0,5 0 0,-2-1 0,0 3 0,1-1 0,-1 2 0,0-2 0,1 2 0,-3-2 0,3 2 0,-4 0 0,5-2 0,-2 2 0,-1-2 0,3 2 0,-5 0 0,4 1 0,-3-4 0,3 3 0,-1-2 0,0 2 0,1-2 0,-3 2 0,3-3 0,-1 4 0,0-1 0,1-2 0,-4 2 0,5 0 0,-5 1 0,5 2 0,-5-2 0,4-1 0,-1 0 0,0 1 0,1-1 0,-1 0 0,2-2 0,-3 2 0,3-2 0,-2 2 0,2 0 0,0 1 0,-3-1 0,3 0 0,-3 1 0,3-1 0,-2 0 0,1 1 0,-1-1 0,2 0 0,-2 1 0,1-1 0,-1 3 0,0-2 0,1 6 0,-1-6 0,-1 5 0,3-2 0,-5 0 0,4 2 0,-1-2 0,-1 3 0,3 0 0,-5-3 0,4 2 0,-4-2 0,5 6 0,-3-2 0,0 2 0,3 1 0,-3-3 0,1 2 0,1 0 0,-1-2 0,2 3 0,-3-4 0,2 3 0,-1-2 0,2 6 0,0-6 0,0 6 0,0-7 0,0 4 0,0-4 0,0 0 0,0 0 0,0-3 0,0 2 0,0-5 0,0 2 0,-3-2 0,3-1 0,-2 0 0,2 1 0,0-4 0,0 1 0,0-4 0,0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32.709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51.882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0 1591 24575,'0'-16'0,"0"-6"0,0 13 0,0-11 0,0 6 0,0 0 0,0-2 0,0 5 0,0 0 0,0 4 0,0 3 0,0-1 0,0-2 0,0-1 0,0-2 0,0-4 0,0 0 0,0-10 0,0-2 0,0-12 0,0 3 0,3-7 0,-2 3 0,10-14 0,-10 19 0,10-21 0,-7 17 0,0-2 0,0-6 0,-1 15 0,0-6 0,4-1 0,0 3 0,2 1 0,-1 2 0,4 2 0,-2-3 0,3 3 0,0 2 0,-1 6 0,3 1 0,-3 4 0,2 2 0,-3 2 0,-1-1 0,1 3 0,2-2 0,-1-1 0,4 2 0,-4-4 0,2 6 0,-6-2 0,-1 6 0,-2-1 0,0 2 0,-1 3 0,-1 29 0,-4 4 0,-11 34 0,-11 7 0,-4 9-496,11-33 0,-1 2 496,3 4 0,-1 0 0,1-2 0,-1-2 0,-8 34 0,2-9 0,6-20 0,0-4 0,3-3 0,5-19 0,2-4 992,1-4-992,1-4 0,-2 0 0,2 0 0,0 3 0,-3 2 0,3 2 0,0 1 0,-3-1 0,3-5 0,0 0 0,0-10 0,3 1 0,0-5 0,0-1 0,0-18 0,0-2 0,7-29 0,2-5 0,7-10 0,5-18 0,-3 4 0,4-10 0,-4 5 0,-6 21 0,5-21 0,-5 30 0,5-22 0,-6 17 0,7 0 0,-5 0 0,6-6 0,-4 18 0,0-14 0,-2 24 0,1-10 0,-4 13 0,0 3 0,-5 9 0,1 4 0,-1 5 0,-1 0 0,1 4 0,0-1 0,-1 0 0,1 0 0,0-2 0,0 2 0,0-2 0,-1 2 0,1 2 0,-1-1 0,1 2 0,0-3 0,-1 3 0,1-3 0,-1 5 0,1-4 0,2 1 0,1-2 0,2 2 0,4-2 0,0 4 0,0-3 0,-1 1 0,-3-3 0,3 1 0,-4 0 0,4-1 0,-8 2 0,2-4 0,-2 3 0,0-3 0,0 4 0,-1-1 0,1-2 0,0 1 0,0-6 0,0 3 0,3-7 0,1 2 0,0-1 0,1 2 0,-4 3 0,1-1 0,-2 3 0,0 1 0,-1 3 0,1-1 0,0-2 0,-1 2 0,4-5 0,-3 5 0,5-3 0,-5 3 0,2 2 0,-2-1 0,-1 4 0,-1 16 0,-1 0 0,-2 21 0,0 7 0,0-11 0,0 18 0,-3-16 0,2 8 0,-5-4 0,2-6 0,1-4 0,-3-4 0,3-1 0,-4 1 0,1-4 0,0 3 0,3-6 0,-2 2 0,2-3 0,-3-3 0,3-3 0,1-4 0,2-2 0,0-1 0,10-10 0,-6 4 0,9-9 0,-8 7 0,-1-1 0,-1 0 0,1 0 0,-1 1 0,-1-1 0,2 0 0,-1 0 0,2 3 0,-1-4 0,1 2 0,0 0 0,-3 0 0,2 1 0,-1-2 0,2 3 0,-1-3 0,1 3 0,-3-3 0,3 0 0,-3 1 0,3-1 0,-1 0 0,-1 1 0,1-1 0,-1 0 0,1 1 0,1 1 0,-1-3 0,1 5 0,-3-5 0,4 1 0,-5 0 0,6-4 0,-5 4 0,3-5 0,0 2 0,0-2 0,0-1 0,1 1 0,1 0 0,-1-1 0,3 3 0,-3-2 0,4 2 0,-4-2 0,3-1 0,-1 1 0,3 0 0,-1-1 0,0 1 0,4-1 0,0 0 0,3-3 0,-3 2 0,4-6 0,-3 3 0,0 0 0,2-2 0,-5 5 0,2-2 0,-4 4 0,0 0 0,-2-1 0,-1 3 0,-2 1 0,0 2 0,0 1 0,-1 1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1:57.748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0 1 24575,'18'0'0,"-5"0"0,-6 0 0,-2 0 0,0 0 0,1 2 0,-1 1 0,2-1 0,-2 2 0,2-3 0,-2 3 0,3-1 0,-1-1 0,-2 0 0,2 0 0,-2-1 0,-1 1 0,1 0 0,2-2 0,-2 5 0,2-5 0,-3 2 0,1-2 0,1 2 0,-1 0 0,2 1 0,-3 1 0,1-2 0,-1 3 0,1 0 0,-1-3 0,1 2 0,0 1 0,-1-2 0,1 3 0,0-3 0,-1-1 0,1 2 0,0-3 0,1 1 0,-1-2 0,2 2 0,-2-1 0,0 1 0,1 0 0,-1-2 0,1 2 0,-1 0 0,0 1 0,2 2 0,-2-1 0,2-1 0,-2 1 0,0-1 0,-1-1 0,1 3 0,0-5 0,-1 4 0,1-1 0,0-1 0,-1 2 0,1-1 0,0 0 0,1 1 0,-1-4 0,0 4 0,1-1 0,-3 0 0,2 1 0,-1-2 0,-1 3 0,1 0 0,1-1 0,0-1 0,-1 1 0,1-1 0,0-1 0,-1 0 0,1 0 0,2 1 0,-2 0 0,2 1 0,-3-4 0,1 4 0,0-1 0,-1-1 0,1 2 0,-1-1 0,-1 2 0,3-1 0,-3-1 0,2 1 0,1-2 0,-3 1 0,4 1 0,-3-3 0,1 3 0,0-4 0,-1 4 0,3-3 0,-2 1 0,1-2 0,-1 0 0,0 0 0,1 0 0,-1 0 0,2 0 0,-2 0 0,-1 2 0,3-2 0,-2 3 0,2-3 0,-3 0 0,1 0 0,1 0 0,0 0 0,0 0 0,-1 2 0,0-2 0,1 2 0,-1 0 0,2 0 0,-3 3 0,1-1 0,-1 1 0,1-2 0,0 1 0,-1-4 0,1 5 0,0-3 0,-1 1 0,1-1 0,0 0 0,-1 1 0,1-1 0,-1 2 0,1-1 0,-1 1 0,1-1 0,-1 3 0,0-5 0,1 3 0,1-2 0,-1-2 0,2 2 0,-2-2 0,-1 0 0,3 4 0,-2-3 0,2 5 0,-2-5 0,-1 3 0,3-3 0,-2 3 0,1-4 0,-1 2 0,0 0 0,-1 1 0,1-1 0,-1 2 0,1-3 0,-1 3 0,1-2 0,0 3 0,-1-3 0,1 3 0,-1-5 0,1 4 0,2-3 0,-2 1 0,1 0 0,-1-2 0,0 4 0,2-1 0,1 2 0,0-2 0,-1 1 0,-3-1 0,1 0 0,0 1 0,-1-4 0,1 4 0,0-1 0,-1-1 0,1 3 0,0-5 0,-1 4 0,1-3 0,0 3 0,-1-4 0,1 5 0,0-5 0,-1 4 0,1-1 0,0 0 0,-1 1 0,4-4 0,-3 4 0,2-3 0,-2 3 0,-1-1 0,1-1 0,0 2 0,-1-3 0,1 3 0,-1-2 0,-1 3 0,1 0 0,-1-1 0,1-1 0,1 1 0,-1-4 0,0 5 0,1-3 0,-1 1 0,0 1 0,1 0 0,-3 1 0,2 0 0,-1 1 0,2-3 0,-1 4 0,1-3 0,0 1 0,-1 0 0,1-1 0,0 1 0,-1-3 0,1 3 0,0-3 0,2 1 0,-2 1 0,2-2 0,-2 1 0,0 1 0,-1-3 0,1 3 0,2-2 0,-4 3 0,3-1 0,-4 1 0,1-1 0,3 1 0,-3-3 0,4 2 0,-3-3 0,1 5 0,0-5 0,-1 3 0,1 0 0,-1-3 0,1 5 0,-1-5 0,1 3 0,2-1 0,0 2 0,3-1 0,-2 1 0,2-2 0,-5 1 0,2-3 0,1 1 0,-3 0 0,2-1 0,-2 3 0,-1-4 0,1 4 0,0-1 0,-1 0 0,1 1 0,0-2 0,-1 3 0,1 0 0,0-3 0,-1 2 0,1-3 0,0 3 0,-1-1 0,1-1 0,-1 2 0,1-1 0,0 2 0,-1-1 0,1 1 0,0-3 0,-1 3 0,1-3 0,0 1 0,-1 1 0,1-2 0,0 3 0,-1 0 0,1-1 0,0 1 0,-1 0 0,1-1 0,-2 1 0,1 0 0,-2-1 0,1 1 0,1 0 0,-1-1 0,1 1 0,1 0 0,0-1 0,-1 1 0,1 0 0,2 0 0,-2-1 0,3 1 0,-1 0 0,-2 0 0,2 0 0,-2-1 0,0 1 0,-3 0 0,0 2 0,-2-4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02.959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 1507 24575,'0'-17'0,"0"4"0,0 7 0,0 1 0,0 1 0,0-3 0,0 2 0,0-1 0,0 1 0,0 0 0,0-1 0,2-2 0,-1 0 0,1 1 0,-2 2 0,0 1 0,0-3 0,2-1 0,-1-2 0,1-3 0,0 2 0,-1-2 0,1 2 0,-2 1 0,0-1 0,2 4 0,-1-1 0,1 4 0,0-1 0,0-1 0,1-2 0,1 1 0,-4-1 0,5 3 0,-5 1 0,2-1 0,0 0 0,1 1 0,1-1 0,1 1 0,-1-1 0,1 0 0,-1 3 0,1-4 0,-1 3 0,-2-4 0,2 3 0,-1-1 0,2 1 0,-3-1 0,2 0 0,-3-2 0,3 2 0,-4-3 0,2 4 0,0-1 0,1 0 0,-1 1 0,2-3 0,-3 2 0,1-2 0,0 3 0,-2-4 0,2 3 0,1-2 0,-3 2 0,4 0 0,-3 1 0,1-1 0,0 0 0,-2 0 0,4-1 0,-3 1 0,1-2 0,-2 2 0,2 0 0,-2-1 0,3 0 0,-3 0 0,1 1 0,0 0 0,3 1 0,-4-3 0,5 4 0,-5-5 0,4 7 0,-3-8 0,3 6 0,-4-3 0,2 1 0,-2 0 0,0-1 0,2 1 0,-1-2 0,3 3 0,-4-1 0,2-1 0,-2 0 0,0 0 0,3-1 0,-3 1 0,3-1 0,-3 2 0,0 1 0,1-3 0,0 0 0,1 0 0,-2 0 0,0 0 0,2-1 0,-1 0 0,1 1 0,-2 2 0,0 0 0,0-1 0,2 1 0,-1-2 0,1 2 0,-2 1 0,2-1 0,-2-2 0,2 2 0,0-2 0,-1 3 0,1-3 0,-2 1 0,0-1 0,0 0 0,2 1 0,-2-1 0,2 3 0,-2-1 0,0-1 0,0-2 0,0 2 0,2-1 0,-3 2 0,2 1 0,-3-3 0,2 1 0,2 0 0,-1 1 0,1 0 0,-2-2 0,0 2 0,0-2 0,2 3 0,-2-4 0,2 3 0,-2-2 0,3-4 0,-1 5 0,1-4 0,-1 6 0,-2 0 0,2-3 0,-1-1 0,3-2 0,-3 0 0,1 0 0,0-1 0,-1 3 0,1-1 0,0 3 0,-1-1 0,1 2 0,-2 0 0,2 1 0,-1-4 0,3 3 0,-4-5 0,2 0 0,1-5 0,-3-2 0,5 0 0,-4 0 0,2-3 0,-3 5 0,0-4 0,0 4 0,0-2 0,0-3 0,0 2 0,0-6 0,0 6 0,0-10 0,0 6 0,0-7 0,0 8 0,0-3 0,0 6 0,0 1 0,0 0 0,2 9 0,-2 0 0,2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38.038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783 0 24575,'-12'8'0,"3"0"0,2-6 0,6 2 0,-7 1 0,7 0 0,-5 1 0,5-2 0,-1 1 0,-2 0 0,3-1 0,-3 1 0,2 0 0,-1-1 0,-2 1 0,1 0 0,1-1 0,-1 1 0,1 0 0,-1-1 0,-1 1 0,2-1 0,0 0 0,0 3 0,-1-2 0,1 1 0,-1-1 0,3 0 0,-3-1 0,1 3 0,1-2 0,-3 2 0,3-2 0,-3 2 0,0-2 0,2 5 0,-1-5 0,1 5 0,-2-5 0,0 5 0,0-5 0,0 5 0,0-2 0,0 2 0,0 0 0,-3 1 0,2-1 0,-1 0 0,2 0 0,0 1 0,-1-1 0,-1-2 0,1 2 0,-2-2 0,1 5 0,-2-2 0,-6 13 0,-1-4 0,-7 10 0,2 3 0,-6 0 0,0 11 0,2-11 0,-4 6 0,4-2 0,-1-2 0,-2 6 0,7-11 0,0 0 0,2-3 0,6-2 0,-7 1 0,8-4 0,-8 10 0,10-12 0,-6 12 0,7-11 0,-3 4 0,-4 3 0,6-6 0,-5 6 0,6-11 0,0 1 0,1-2 0,3-8 0,1 2 0,0-2 0,1-3 0,0 2 0,-1-2 0,4 2 0,-2-2 0,2 5 0,0-7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3:07.263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2090 1 24575,'0'17'0,"0"-3"0,-4-9 0,3-1 0,-7 1 0,4 0 0,-3 0 0,2-1 0,1 1 0,-1 0 0,0-1 0,2 1 0,-1 0 0,0-1 0,-2-1 0,0 1 0,1-2 0,0 3 0,1-1 0,-1-1 0,1 1 0,-1-2 0,1 1 0,-1 1 0,0-1 0,0 1 0,-2-1 0,4 1 0,-4-3 0,5 3 0,-3-4 0,0 4 0,0-1 0,1-1 0,-1 2 0,0-3 0,1 3 0,-1-1 0,0-1 0,0 3 0,1-5 0,-1 4 0,1-1 0,-1-1 0,1 2 0,-1-3 0,0 3 0,1-2 0,-1 1 0,1 2 0,-1-2 0,1 4 0,-1-3 0,1 1 0,-1-1 0,1 0 0,-1-1 0,1 3 0,-1-5 0,-2 5 0,3-3 0,-2 2 0,3-1 0,-2-1 0,1 1 0,-1-1 0,2 1 0,-1 1 0,1 0 0,-1-1 0,-1 1 0,0 0 0,0-3 0,1 3 0,-1-3 0,0 3 0,1-3 0,-1 2 0,0-3 0,0 3 0,1-3 0,-1 3 0,0-4 0,0 4 0,1-3 0,-1 3 0,0-1 0,1-1 0,-1 2 0,0-3 0,0 3 0,1-1 0,-1 1 0,0-1 0,0 1 0,1-1 0,-1-1 0,0 2 0,0-3 0,1 1 0,-3 0 0,2 0 0,-2 1 0,4 1 0,-3-1 0,0-1 0,1 2 0,-4-3 0,6 3 0,-5-3 0,1 3 0,2-4 0,-5 5 0,5-4 0,-3 3 0,1-3 0,2 3 0,-3-4 0,4 4 0,-1-3 0,-2 3 0,2-3 0,-2 3 0,3-4 0,-1 4 0,-2-1 0,2 1 0,-1-1 0,1-1 0,0 0 0,1 0 0,-1 1 0,0 1 0,1-4 0,-1 5 0,0-3 0,1 1 0,-1 1 0,0-4 0,1 4 0,-1-3 0,0 3 0,1-2 0,-1 1 0,1 1 0,-1-4 0,1 4 0,-1-3 0,-2 3 0,2-4 0,-2 4 0,2-1 0,1 0 0,-1-1 0,0 0 0,0-2 0,-1 4 0,1-3 0,-2 3 0,2-3 0,0 1 0,1 0 0,-4-2 0,3 4 0,-2-3 0,2 3 0,-2-1 0,1 0 0,-1 1 0,2-4 0,1 5 0,-1-5 0,0 4 0,0-1 0,1 2 0,-1-3 0,0 2 0,1-3 0,-1 3 0,0-2 0,0 3 0,1-2 0,-1 1 0,0-2 0,1 3 0,-1-3 0,0 2 0,1-3 0,-1 3 0,0-3 0,1 1 0,-1 0 0,0 0 0,0 1 0,1 1 0,-1-4 0,0 5 0,0-5 0,1 4 0,-1-1 0,0-1 0,1 0 0,-1 1 0,-2-1 0,2 1 0,-2 1 0,2-4 0,-2 5 0,2-5 0,-3 5 0,4-5 0,-1 4 0,0-3 0,0 3 0,1-3 0,-1 1 0,0 0 0,1-2 0,-3 2 0,1 0 0,0-1 0,1 1 0,0 0 0,-2-2 0,2 2 0,-2 0 0,2-1 0,-2 3 0,1-1 0,-4 0 0,2 1 0,-2-3 0,0 3 0,-1-1 0,1 2 0,-1 0 0,1 1 0,-3-1 0,2-2 0,-3 2 0,4-2 0,-4-1 0,3 3 0,-5-4 0,2 1 0,-3-2 0,0 0 0,-4 0 0,3 0 0,-6 3 0,3-3 0,-3 3 0,-1 0 0,-3-3 0,2 6 0,-3-3 0,-8 7 0,12-3 0,-16 7 0,15-7 0,-7 5 0,3-4 0,-2 1 0,6-3 0,-3 1 0,8-1 0,0 0 0,4-3 0,0-1 0,0-2 0,3 2 0,1-1 0,3 1 0,-1 1 0,1-3 0,0 5 0,-1-5 0,1 2 0,-1-2 0,1 3 0,2-3 0,1 3 0,2-3 0,1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54.057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55.624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 0 24575,'21'2'0,"-2"0"0,-9-2 0,1 0 0,-1 0 0,0 0 0,1 0 0,-1 0 0,3 0 0,-2 0 0,3 0 0,-1 0 0,-2 0 0,5 0 0,-2 0 0,7 0 0,-3 0 0,2 0 0,0 0 0,-2 3 0,3 0 0,-1 3 0,-2 0 0,6 2 0,-3-1 0,4 2 0,-1 0 0,1-2 0,4 5 0,0-5 0,1 2 0,2 1 0,-2-3 0,-1 3 0,0-4 0,-4 3 0,-1-2 0,1 2 0,4 0 0,-4-2 0,4 5 0,-4-2 0,3 2 0,-2 1 0,2 0 0,-6-2 0,2 2 0,-10-5 0,6 3 0,-11-5 0,3 2 0,-8-5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57.761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797 752 24575,'-14'-2'0,"1"0"0,8 2 0,1 0 0,-3 0 0,2-2 0,-1-1 0,-2-2 0,0 0 0,1 0 0,-3 0 0,2-3 0,-3 3 0,4-1 0,-3 2 0,4 1 0,-1 0 0,2-1 0,1 1 0,-1-1 0,1 1 0,-1-1 0,0 2 0,1-1 0,-1-1 0,1 3 0,-1-5 0,0 5 0,1-5 0,-1 5 0,0-3 0,0 1 0,1-1 0,-1-1 0,0 0 0,1 0 0,-1 1 0,0-1 0,0 0 0,1 0 0,-1 1 0,2-1 0,-1 0 0,1 1 0,1-1 0,-2 1 0,1-1 0,-2 0 0,0-2 0,1 2 0,-2-5 0,-1 4 0,1-4 0,-4-1 0,2 0 0,-3-5 0,0 2 0,-4-4 0,2-3 0,-5 2 0,2-6 0,0 6 0,-2-3 0,2 4 0,-2 0 0,2 0 0,-2-1 0,2-2 0,-3-3 0,-4 1 0,2-3 0,-10-3 0,9 4 0,-9-3 0,8 6 0,-4 1 0,0-2 0,1 3 0,11 9 0,3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59.746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1115 877 24575,'-13'-13'0,"0"-1"0,5 11 0,0-7 0,-2 5 0,2-1 0,0-3 0,-2 5 0,4-3 0,-4-1 0,2 3 0,-2-5 0,0 4 0,-1-1 0,1-1 0,0 2 0,-1-1 0,1-1 0,-1 2 0,3-1 0,-1 2 0,3 0 0,-4 0 0,5 0 0,-2 0 0,2 0 0,0 1 0,1 1 0,-1-1 0,-2 1 0,1-2 0,-1 0 0,0 0 0,1 0 0,-3 0 0,3 0 0,-1-2 0,-1 1 0,3-1 0,-2 2 0,-1 0 0,3 0 0,-2 1 0,0-1 0,1-3 0,-4 0 0,2 0 0,-6-5 0,3 3 0,-7-7 0,6 2 0,-6-3 0,-1-4 0,-9-6 0,0 0 0,-7-1 0,-1 2 0,-4-3 0,-11-2 0,-1-7 0,-6 5 0,0-6 0,15 12 0,-11-11 0,15 9 0,-8-6 0,6-1 0,20 20 0,4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3:21.704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198 2080 24575,'3'21'0,"-1"-2"0,-2-9 0,0 3 0,0-4 0,0 6 0,0-6 0,0 4 0,0-6 0,0 3 0,0-5 0,0 5 0,0-5 0,0 5 0,0-3 0,0 4 0,2-1 0,-1 0 0,3 1 0,-3-4 0,3 3 0,-3-5 0,4 5 0,-5-5 0,2 2 0,0-2 0,-1 0 0,1 2 0,-2-2 0,2 2 0,-1-3 0,1 1 0,0 1 0,0-1 0,1 2 0,1-3 0,-4 0 0,2 3 0,-2-2 0,2 2 0,-1-3 0,1 1 0,0 4 0,-2-3 0,5 6 0,-5-7 0,3 2 0,-3-2 0,2 2 0,-2-2 0,3 2 0,-1 1 0,-1-3 0,1 2 0,0-2 0,-1-1 0,1 4 0,0-3 0,-2 2 0,2-2 0,0-1 0,-1 3 0,1-1 0,0 1 0,-1 0 0,3-2 0,-4 3 0,2-4 0,1 3 0,-3-1 0,5 1 0,-5-2 0,2-1 0,0 3 0,-1-1 0,1 1 0,0-2 0,-1-1 0,3 3 0,-1-2 0,-1 2 0,2-3 0,-1 4 0,2-3 0,0 5 0,0-5 0,-3 5 0,3-5 0,-3 2 0,3 0 0,-2-1 0,1 1 0,-3-3 0,3 1 0,-2 0 0,1-1 0,1 1 0,-4 0 0,5-1 0,-5 1 0,4 0 0,-1-1 0,1 1 0,1 0 0,-2 2 0,1-2 0,-2 2 0,3-2 0,-2-1 0,1 1 0,-4 0 0,4-1 0,-1 3 0,-1-2 0,1 2 0,-1-2 0,-2-1 0,4 1 0,-1 1 0,-1-1 0,2 2 0,-3-3 0,3 1 0,-1-1 0,1 1 0,-1 0 0,1-1 0,-1 4 0,2-3 0,-1 2 0,-1 0 0,1-2 0,-3 3 0,3-4 0,-4 1 0,4-1 0,-3 3 0,3-2 0,-3 2 0,3-2 0,-4-1 0,4 1 0,-1 2 0,1-2 0,-1 1 0,1-1 0,-1 0 0,1-1 0,1 1 0,-2 0 0,1-1 0,-2 1 0,3 0 0,-2-1 0,1 1 0,-2 0 0,1 2 0,1-2 0,-1 2 0,1-2 0,1 0 0,0 2 0,0-2 0,0 5 0,-1-5 0,1 2 0,0 1 0,0-3 0,0 5 0,0-5 0,0 4 0,2-1 0,-2 0 0,3-1 0,-1 0 0,-2-1 0,2 3 0,1-3 0,-3 4 0,5-5 0,-4 5 0,4-2 0,-5 0 0,5-1 0,-2-2 0,-1 0 0,3 2 0,-2-1 0,2 1 0,1-1 0,-1 1 0,0-1 0,0 3 0,1-3 0,2 4 0,-4-4 0,3 2 0,-4-1 0,2-1 0,-2 1 0,2 0 0,-5-1 0,5 1 0,-5-2 0,2 0 0,-2-1 0,0 1 0,-1-1 0,1 1 0,-1 0 0,1-3 0,0 5 0,-1-4 0,1 3 0,0-1 0,-1-1 0,1-1 0,-1 1 0,1-2 0,-1 3 0,1-3 0,0 3 0,-1-1 0,1-1 0,-1 3 0,1-3 0,0 2 0,-1-1 0,1 1 0,0 0 0,-1-1 0,1-1 0,0 1 0,2-1 0,-2 2 0,2-1 0,-2 1 0,0 0 0,2 0 0,-2-1 0,2 1 0,0-2 0,-1 1 0,1-1 0,-2 1 0,-1-1 0,1 1 0,-1-4 0,1 5 0,0-3 0,-1 3 0,1 0 0,0-3 0,-1 2 0,1-1 0,0 0 0,-1 1 0,1-2 0,0 3 0,-1 0 0,1-3 0,0 2 0,-1-1 0,1 2 0,0-1 0,-1 1 0,1-1 0,0 1 0,-1-2 0,1 1 0,-1-2 0,1 3 0,-1-3 0,1 3 0,0-3 0,-1 3 0,1-1 0,0-1 0,-1 1 0,0-2 0,-1 3 0,3-1 0,-3-1 0,4 1 0,-3-1 0,1 1 0,0 1 0,-1-3 0,1 2 0,0-1 0,-1 0 0,1 1 0,-1-4 0,1 4 0,1-1 0,-1 0 0,2 1 0,-2-4 0,-1 4 0,3-1 0,-2-1 0,0 3 0,1-5 0,-3 4 0,3-1 0,-1-1 0,0 2 0,2-1 0,-2 2 0,5 0 0,-5 0 0,5 0 0,-5-1 0,5-1 0,-5 1 0,2-3 0,-2 3 0,0-4 0,-1 5 0,3-5 0,-2 2 0,2 0 0,-2-1 0,-1 3 0,3-4 0,-2 5 0,4-3 0,-3 1 0,1 1 0,-3-3 0,1 3 0,2-4 0,-2 4 0,1-1 0,-1-1 0,-1 2 0,3-1 0,1 2 0,3 0 0,2 1 0,-2-1 0,2 0 0,-2 0 0,-1 1 0,0-1 0,-2 0 0,-1-3 0,-2 3 0,2-3 0,-2 1 0,2 1 0,-2-3 0,2 3 0,-2-3 0,5 3 0,-2-1 0,2 3 0,1-1 0,-1 0 0,0-2 0,1 1 0,-1-1 0,0 2 0,-2 0 0,2-2 0,-5 1 0,5-1 0,-5 0 0,5 1 0,-5-3 0,5 3 0,-2-1 0,2 0 0,0 2 0,4-5 0,-3 5 0,5-2 0,-5 0 0,5 2 0,-2-2 0,3 0 0,0 2 0,0-2 0,0 0 0,0 2 0,0-2 0,0 3 0,3-3 0,-2 2 0,3-2 0,-1 3 0,-2 0 0,6-3 0,-3 3 0,7-3 0,11 4 0,-11-1 0,17 2 0,-17-2 0,24 5 0,-11-3 0,17 0 0,-23-5 0,7-3 0,-8 3 0,-3-2 0,1 2 0,-10-3 0,-2 3 0,-6-2 0,-3 1 0,-4-2 0,-2 2 0,-1-1 0,3 3 0,-2-4 0,1 4 0,-1-4 0,-1 2 0,3 0 0,-4 1 0,3 1 0,-5 1 0,1 0 0,0 1 0,-15-10 0,11 5 0,-13-11 0,13 6 0,-3-1 0,0 0 0,0 0 0,1 1 0,1-4 0,-1 3 0,1-2 0,0 2 0,1 0 0,0 1 0,2-3 0,-2 2 0,0-2 0,1 2 0,-1 1 0,-4 1 0,2 1 0,-5 2 0,5 0 0,-3 0 0,-1 0 0,-3 0 0,1 0 0,-1-2 0,1 1 0,2-1 0,1 2 0,2 0 0,1 0 0,-3 0 0,2 0 0,-2-2 0,3 1 0,-1-1 0,-4 2 0,3-2 0,-4 2 0,6-2 0,1 0 0,-7 1 0,6-3 0,-6 3 0,5-1 0,1 2 0,-3 0 0,2 0 0,-1 0 0,1 0 0,0 0 0,-2 0 0,2 0 0,-1 0 0,1 0 0,0 3 0,-1-3 0,0 2 0,0-2 0,1 0 0,-1 0 0,1 0 0,-2 0 0,2 0 0,0 0 0,-1 0 0,0 0 0,0 0 0,1 0 0,0 0 0,-2 0 0,2 0 0,-2 0 0,2 0 0,1 0 0,-3 0 0,2 2 0,-2-1 0,2 1 0,0-2 0,-1 0 0,0 0 0,0 0 0,1 0 0,0 0 0,-1 0 0,0 0 0,-1 0 0,3 2 0,-1-2 0,-2 2 0,2-2 0,-2 0 0,0 0 0,2 0 0,-3 0 0,1 0 0,2 0 0,-5 0 0,2 0 0,0 0 0,-1 0 0,1 0 0,-6 0 0,3 0 0,-5 0 0,5 0 0,-6 0 0,6 0 0,-5 0 0,5 0 0,-3 0 0,1 0 0,2 0 0,-2 0 0,-1 0 0,3 0 0,-5 0 0,5 0 0,-6 0 0,6 0 0,-5-2 0,2 1 0,-3-1 0,0 2 0,0-3 0,0 3 0,-1-3 0,2 0 0,-2 3 0,-2-5 0,2 1 0,-6 1 0,3-2 0,-4 4 0,0-5 0,1 3 0,-1-1 0,4-1 0,-3 2 0,2-3 0,-2 0 0,2 0 0,2 0 0,3 0 0,-4 3 0,3-2 0,1 2 0,1-3 0,2 3 0,0-2 0,-3 5 0,3-5 0,0 4 0,-2-1 0,2-1 0,-1 2 0,-1-1 0,2-1 0,-3 3 0,3-3 0,1 3 0,2-2 0,3 1 0,1-1 0,2 2 0,1-2 0,-3 1 0,2-1 0,-4 0 0,3 1 0,-3-3 0,3 1 0,-3 0 0,1-1 0,-6 1 0,3-5 0,-5 2 0,2-5 0,-3 2 0,-4-2 0,3-4 0,-12-10 0,1 0 0,-9-12 0,1 0 0,-20-26 0,13 8 0,10 16 0,-1-2 0,-21-32 0,-9-1-341,32 33 1,0 2 340,-30-29 0,5 1 0,13 21 0,-2-5 0,12 17 0,-2-1 0,9 8 0,9 11 681,5 2-681,6 7 0,1 1 0,24 21 0,-1 5 0,23 13 0,0 9 0,4-3 0,6 11 0,5 4 0,4 7 0,0 7-639,6 6 639,-8 4 0,-2-5 0,-4 8 0,-6-10-161,-13-12 161,6 17 0,-21-40 0,18 48 0,-22-52 0,12 36 634,-14-33-634,5 8 166,-5-9-166,-1-6 0,-2-3 0,1-4 0,-1 0 0,1-7 0,-3-3 0,-2-2 0,-1-3 0,-2 1 0,2-3 0,-23-20 0,0-4 0,-28-30 0,14 14 0,-3-2-529,0-4 0,-2-3 529,-12-11 0,-1-3-836,-1-6 1,0-2 835,2-1 0,2 0 0,5 7 0,0-2 0,-3-11 0,2-1 0,7 13 0,1 0 0,-7-14 0,2 2 0,12 22 0,2 3-123,2-2 0,3 5 123,-4-11 0,3 0 0,3 13 954,13 19-954,3 10 1737,7 11-1737,15 28 0,23 31 0,13 21 0,5 4-416,-22-35 1,1 0 415,-4-4 0,0 0 0,8 10 0,1 0 0,-3-3 0,-1-1 0,-2-2 0,-1-2 0,28 30 0,-21-22 0,10 6 0,-23-23 0,10 9 0,-17-13 1115,-3-11-1115,-7-3 0,-3-5 0,-1-3 0,-2-1 0,-2-3 0,-27-1 0,-6-11 0,-29-9 0,-7-8 0,1 1 0,4 4 0,3 4 0,10 2 0,-1 2 0,2 4 0,8 5 0,8 3 0,7 0 0,7 0 0,0 3 0,5 8 0,-3 18 0,7 12 0,0 24 0,4-18 0,4 21 0,0-27 0,0 16 0,0-17 0,0-3 0,0-8 0,3-8 0,0-3 0,2-8 0,0-2 0,2-4 0,1 1 0,2-2 0,4 0 0,0-3 0,0-8 0,1-13 0,-5-14 0,1-25 0,-3-1 0,0 0 0,0 3 0,-1 13 0,0 2 0,-3 9 0,1 9 0,-2 10 0,8 7 0,0 6 0,9 2 0,4 20 0,4 6 0,4 25 0,0 2 0,0 7 0,-8-17 0,2 12 0,-12-23 0,3 6 0,-5-9 0,-2-11 0,-2-1 0,-3-9 0,-2-1 0,-1-55 0,-11-15 0,-1-35-615,-1 41 0,-2-1 615,0 2 0,0 2 0,-7-40-126,8 41 1,1 3 125,-2-17 0,0 4 0,4 14 0,4 19 0,4 13 1214,-2 6-1214,3 33 267,7 2-267,5 32 0,8 4 0,5 7 0,5 17 0,-1 9 0,-3-23 0,-1 12 0,-6-32 0,1 0 0,-3-12 0,-7-10 0,-2-9 0,-3-5 0,0-7 0,0-5 0,-1 1 0,3-3 0,-2 0 0,2-5 0,-2-4 0,1-8 0,-1-1 0,1-2 0,0 2 0,-1 4 0,1 1 0,-3 3 0,-1 2 0,-2-2 0,0-1 0,0-3 0,3-6 0,-3 2 0,6-3 0,-6 4 0,5 3 0,-4 1 0,1 5 0,0 1 0,-2 2 0,5 0 0,-1 1 0,4 1 0,2-2 0,0 5 0,0-2 0,4 2 0,-3 0 0,5 0 0,-2 0 0,0 0 0,2 0 0,2 0 0,-4 0 0,6 0 0,-6 0 0,0 2 0,-1-2 0,-5 3 0,-1-1 0,-2-2 0,0 2 0,-1-8 0,-1 0 0,-1-7 0,-2 3 0,0 2 0,0 1 0,0 2 0,0 1 0,-4-1 0,3 1 0,-8 1 0,6-1 0,-5-1 0,1-1 0,2-1 0,-3 2 0,4 0 0,-1 1 0,0 1 0,0-1 0,-1 1 0,1-1 0,-5-1 0,2-3 0,-2 0 0,0-2 0,-1-1 0,1 3 0,2 1 0,1 2 0,2 0 0,0 1 0,3-1 0,-5 0 0,6 0 0,-6 0 0,4 1 0,-2-4 0,0 0 0,-2-2 0,1 0 0,-2-4 0,1 3 0,1-5 0,-2 5 0,3 0 0,0 1 0,0 5 0,0-5 0,0 5 0,0-5 0,0 0 0,0-2 0,-1-1 0,1 5 0,2 1 0,-1 0 0,1 2 0,1-3 0,-2 4 0,1 0 0,1-1 0,-2-3 0,3 2 0,-1-3 0,2 2 0,0 2 0,0-3 0,0 4 0,0-1 0,0-2 0,0 2 0,0-1 0,0 1 0,0 0 0,0-2 0,0 2 0,-4 1 0,3-2 0,-2 3 0,3-6 0,-3 1 0,3 0 0,-5 1 0,5 0 0,-5 2 0,5-3 0,-4 4 0,3-3 0,-1 1 0,2-1 0,-2 3 0,0-1 0,-1 1 0,-1-1 0,1 1 0,-1 1 0,-4 1 0,5 0 0,-5 2 0,5-4 0,-1 1 0,-1-2 0,2 1 0,-1-1 0,2 0 0,-1 1 0,-1-1 0,1 1 0,1-1 0,-3 1 0,0-4 0,0 3 0,-2-2 0,2 2 0,0-2 0,1 1 0,-1-1 0,0 2 0,0 1 0,1-1 0,-1 0 0,0 1 0,3-1 0,-3 0 0,3 1 0,-3 1 0,1-3 0,1 3 0,-1-1 0,2-2 0,-3 5 0,1-5 0,-1 5 0,0-3 0,1 1 0,1-1 0,-3-1 0,3 0 0,-4 0 0,4 1 0,-1 1 0,1-1 0,-1 1 0,1-1 0,-1-1 0,4 0 0,-5 1 0,5-3 0,-4 2 0,3-2 0,-3 3 0,4-1 0,-2-1 0,0 1 0,1-2 0,-1 2 0,0-2 0,1 2 0,-1-2 0,0 2 0,1-2 0,-1 2 0,0-3 0,1 1 0,-1-1 0,2 0 0,0-2 0,0 3 0,-2-4 0,1 1 0,-1 0 0,2-1 0,-2 3 0,1 1 0,-1 2 0,0 1 0,2-1 0,-2-2 0,-1 2 0,1-2 0,-1 3 0,1-1 0,0-2 0,1 2 0,-3-4 0,4 3 0,-3-1 0,1 2 0,2 1 0,-4-1 0,1 1 0,-1-1 0,-1 1 0,3-1 0,-2 1 0,3-1 0,-3-2 0,1 2 0,1-4 0,-1 3 0,1-1 0,2 0 0,-4 1 0,3-1 0,-1 3 0,2-1 0,-2-2 0,2 2 0,-2-5 0,-1 5 0,3-2 0,-4 2 0,3 0 0,-3 1 0,3-1 0,-3 0 0,4 1 0,-4-1 0,3 0 0,-1 0 0,0 1 0,1-1 0,-3-4 0,3 0 0,-1-3 0,0-2 0,1 0 0,-2-3 0,3-3 0,-2-1 0,1-1 0,-2 2 0,3 6 0,-2 0 0,1 4 0,-1 2 0,2 1 0,-2 2 0,1 1 0,0-3 0,-2 2 0,1-2 0,-1 2 0,-1-2 0,3 2 0,-3-2 0,3-1 0,-3 3 0,3-5 0,-3 5 0,1-5 0,-1 5 0,1-5 0,-2 2 0,3-2 0,-4-7 0,-3-5 0,1-12 0,-5-9 0,1-11 0,-5-13 0,7 15 0,1-4-964,-1 2 1,0-4 963,-2-25 0,1-6 0,2 4 0,1-2 0,3 20 0,1-2 0,1-1-881,0-3 0,1-1 1,1 0 880,1-3 0,0-1 0,0 5 0,0-16 0,0 4-305,0 8 0,0 4 305,0 20 0,0 4 0,0-34 0,0-2 0,0 44 0,0 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40.858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638 1,'-11'35,"3"-6,3-23,0 4,-4 6,3-3,-4 5,4-8,-3 2,-1 3,4-3,-5 3,5-1,-2 0,-2 2,4-5,-9-1,3 0,-2-6,-2 3,2-2,1 3,0 2,0-1,-1 0,3 0,1 6,2-4,0 2,-5-3,-1-4,0 4,4 1,-3-3,2 4,0-1,1 2,5 3,2 0,-5-3,2 3,-5-5,1 2,-1-3,0 1,3 2,-2-2,2 2,-3-2,-2-1,2-1,-2 1,0-2,1 1,-1 1,0-2,4 3,-6-1,9 4,-7-3,3 2,-1-3,46-17,-24 8,39-17,-41 13,3-3,5-5,-3 3,3-3,-5 5,0-6,1 5,4-8,-6 6,3-1,-2-4,-3 7,8-7,-7 8,4-5,0 4,-2-4,2 5,0-5,1 5,0-3,0 3,1-3,-3 2,6-6,-2 6,3-6,0 5,4-2,-2 3,2 0,0 0,-3 4,3-4,-3 6,3-2,-3 0,3 3,-4-3,-3 0,-1 2,-1-2,-1 3,-52-2,24 1,-45-1,42 2,-2 3,6 1,-3-1,1 5,2-7,-7 12,10-8,-7 3,3 1,-3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3:30.193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654 2460 24575,'-12'-12'0,"1"3"0,8 1 0,-3 4 0,2-4 0,-3 3 0,2-3 0,0 4 0,0-1 0,3 0 0,-3 0 0,3 1 0,-3-1 0,3 0 0,-2 1 0,3-1 0,-3 0 0,1 1 0,1-1 0,-2 1 0,3-1 0,-3 0 0,2 1 0,-3-1 0,1 1 0,-1-1 0,3 1 0,-3-1 0,3 0 0,-3 3 0,1-3 0,-1 5 0,1-4 0,-3 1 0,2 1 0,-1-2 0,1 3 0,1-3 0,-1 2 0,0-1 0,1-3 0,-1 3 0,1-4 0,-1 3 0,3-1 0,-2 1 0,1-1 0,0 0 0,-1 0 0,1-2 0,1 2 0,-3-2 0,2 2 0,-1 0 0,1 0 0,-3 1 0,5-1 0,-5 0 0,3 0 0,0 1 0,-1-4 0,1 5 0,-2-6 0,0 6 0,0-4 0,3 2 0,-2 2 0,1-3 0,-2 3 0,1-4 0,1 2 0,-1 1 0,-1-1 0,2 0 0,-3 3 0,3-3 0,-2 3 0,1-3 0,-1 1 0,1-1 0,-1 1 0,3-1 0,-2 0 0,1 1 0,-2 1 0,1-1 0,-1 2 0,2-3 0,-1 0 0,2 1 0,-3-1 0,0 1 0,3-1 0,-2 0 0,1 1 0,1-1 0,-2 1 0,3-1 0,-3 0 0,3 1 0,-3-1 0,4 0 0,-5 1 0,3-3 0,-1 1 0,1 0 0,0 1 0,1 0 0,-3 1 0,2-3 0,-1 2 0,-1 1 0,2 0 0,-3 1 0,1-1 0,-1-1 0,3 0 0,-2 1 0,1-1 0,-1 0 0,1 1 0,-1-1 0,4 1 0,-5-1 0,5 0 0,-4 0 0,1 1 0,0-1 0,-1 0 0,4 1 0,-5-1 0,5-2 0,-2 2 0,0-5 0,1 5 0,-4-3 0,5 4 0,-2-1 0,2-2 0,-2 2 0,1-2 0,-1 2 0,2 1 0,-2-3 0,1 1 0,-1 0 0,2 1 0,0 0 0,-4-1 0,3 1 0,-3-2 0,2 3 0,2-1 0,-4 0 0,3 1 0,-3-3 0,16 16 0,-11-8 0,13 17 0,-13-13 0,3 2 0,-1 0 0,0-1 0,1 3 0,-1-3 0,0 1 0,-1 0 0,0-2 0,-2 2 0,5-2 0,-5 0 0,4 1 0,-3 0 0,3 0 0,-4-1 0,5 0 0,-5-1 0,4 3 0,-3-2 0,1 2 0,0-2 0,-2-1 0,5 1 0,-3 2 0,1-2 0,-1 2 0,0-3 0,-2 1 0,5 0 0,-5 1 0,4-3 0,-3 5 0,3-5 0,-4 4 0,5-2 0,-5-1 0,4 3 0,-3-2 0,1 1 0,0-1 0,-2-1 0,4 3 0,-3-3 0,1 3 0,0-2 0,-1-1 0,3 3 0,-4-2 0,4 2 0,-3-2 0,1-1 0,0 3 0,1 1 0,2-1 0,-1 0 0,-1 0 0,1 1 0,-1 0 0,2 2 0,-2-3 0,1 1 0,-1 2 0,-1-5 0,3 5 0,-2-5 0,2 2 0,-3-2 0,3 2 0,-3-2 0,1 5 0,1-5 0,-1 2 0,-1-2 0,2 0 0,-3-1 0,-12-12 0,5 3 0,-10-11 0,11 8 0,0 0 0,0 1 0,1 2 0,1-5 0,-1 5 0,1-5 0,-2 2 0,0 0 0,0-1 0,2 1 0,-2-3 0,3 4 0,-4-3 0,4 4 0,-3-1 0,2 0 0,1 2 0,-3-5 0,5 4 0,-5-3 0,4 1 0,-3 0 0,3-2 0,-3 5 0,4-5 0,-5 2 0,5 0 0,-5-2 0,4 5 0,-3-2 0,3 2 0,-1 0 0,0 1 0,2-1 0,-2-2 0,-1 2 0,3-4 0,-2 1 0,2-2 0,-2-1 0,1 1 0,-1 0 0,2 2 0,0 0 0,0 1 0,-2 2 0,1-2 0,-1-1 0,2 1 0,0-1 0,-2-2 0,1-1 0,-1 0 0,2-2 0,-3 2 0,3 1 0,-3 2 0,3 1 0,0 2 0,-2 0 0,2-2 0,-2 2 0,2-2 0,-2 3 0,1-1 0,-1-1 0,2 0 0,-2 0 0,2 1 0,-2 1 0,2-3 0,0 2 0,-3-2 0,3 2 0,-2 0 0,0 1 0,-1-3 0,1 2 0,0-2 0,0 2 0,-1 1 0,-2-1 0,1 3 0,1-5 0,-1 4 0,4-3 0,-4 1 0,1 1 0,0-4 0,-1 3 0,4-5 0,-2 2 0,-1-2 0,3 0 0,-2-1 0,-1-2 0,2 2 0,-3-3 0,3 4 0,-4 0 0,5-1 0,-3-2 0,3-1 0,0-3 0,-2 0 0,1-4 0,-1 3 0,2-6 0,-3 7 0,0-4 0,0 1 0,-2 2 0,1-6 0,-2 2 0,3-2 0,-3-1 0,6 4 0,-6-3 0,5 6 0,-4-3 0,4 4 0,-1 3 0,0 1 0,1 2 0,-1-2 0,2 2 0,0-5 0,0 2 0,-3-7 0,2 0 0,-2-4 0,3 0 0,-3-3 0,3 2 0,-6-2 0,5 3 0,-2-4 0,1 3 0,1-6 0,-2-1 0,3-10 0,0-6 0,0 8 0,0-5 0,0 7 0,0-1 0,0-7 0,0 9 0,0-1 0,0-3 0,0 11 0,0-6 0,0 12 0,0-4 0,3 8 0,-3 8 0,3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4:00.993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51 203 24575,'0'14'0,"0"-1"0,0-8 0,0 0 0,0 1 0,0-1 0,0 2 0,0-2 0,0 0 0,0 4 0,0-3 0,0 3 0,2-4 0,-1-1 0,1 3 0,-2-2 0,0 2 0,2-3 0,-2 1 0,2 2 0,-2-2 0,0 1 0,0-2 0,2 1 0,0 1 0,1-1 0,-1 2 0,0-3 0,0 1 0,1-1 0,1 1 0,-4 0 0,4-1 0,-3 1 0,3 0 0,-3-1 0,3 1 0,-2 2 0,3-2 0,-2 2 0,1-3 0,-4 1 0,4 0 0,-3-1 0,1 3 0,0-2 0,-1-19 0,1 7 0,-2-14 0,0 13 0,0 1 0,0 2 0,-2 0 0,1-2 0,-1 4 0,2-4 0,-2 3 0,1-1 0,-3 0 0,4-2 0,-5 1 0,5-1 0,-4 3 0,3-1 0,-3 0 0,4 1 0,-2-1 0,-1 0 0,1-2 0,-1 2 0,1-2 0,2 3 0,0-1 0,-2-2 0,1 2 0,-1-2 0,2 2 0,0 1 0,-2-3 0,2 2 0,-2-2 0,2 2 0,0 0 0,-2-1 0,1 0 0,-1 0 0,0 1 0,1 0 0,-3-4 0,3 3 0,-3-3 0,3 1 0,-3 3 0,1-5 0,1 2 0,-3-2 0,2 0 0,0-1 0,-2-2 0,2 2 0,-2-3 0,0 4 0,2-1 0,-2 1 0,4 2 0,-3-2 0,3 5 0,-1-2 0,2-1 0,0 3 0,0-2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20.992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0 0 24575,'0'15'0,"0"1"0,0-9 0,0 3 0,0 0 0,0-2 0,0 2 0,0-2 0,0 2 0,2-2 0,1-1 0,-1 0 0,3 1 0,-5 0 0,5-1 0,-5-2 0,5 2 0,-5-2 0,4 2 0,-3 1 0,1-1 0,0 1 0,-1 2 0,1-2 0,0 0 0,-2 1 0,2-3 0,-2 1 0,0-3 0,0 1 0,4 4 0,0-1 0,3 7 0,-2 3 0,1 0 0,0 5 0,0-5 0,-1 0 0,1-2 0,-1-5 0,-2 2 0,2-2 0,-2-1 0,0-2 0,1 2 0,-1 0 0,0 4 0,2 3 0,-2 0 0,3 4 0,0 0 0,-2 4 0,1-1 0,-4 1 0,4 4 0,-4-4 0,2 4 0,-3-4 0,0 3 0,0-2 0,0 2 0,0-3 0,0 0 0,0-1 0,0-2 0,0 1 0,0-5 0,3 3 0,-3-4 0,3 0 0,-3 0 0,0 0 0,2 0 0,-1 3 0,2-2 0,-3 2 0,0 1 0,0-3 0,0-5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2:23.908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141 1 24575,'0'14'0,"0"-1"0,0-8 0,0-1 0,2 3 0,-2-2 0,2 2 0,-2-3 0,0 1 0,2 2 0,-1-2 0,1 1 0,-2-1 0,0 0 0,0 1 0,0 0 0,0 0 0,0-1 0,0 0 0,0 1 0,0 0 0,0 0 0,0-1 0,0 0 0,0 1 0,0-1 0,0 2 0,2 0 0,-1 1 0,1 5 0,0-2 0,-1 2 0,1 1 0,0-3 0,-1 2 0,1-5 0,-2-1 0,0-3 0,0 1 0,0 2 0,0-2 0,2 2 0,-1 0 0,1-2 0,-2 5 0,0 0 0,2 1 0,-1 6 0,3-6 0,-3 5 0,1-2 0,1 3 0,-3-3 0,3 2 0,-3-2 0,2 3 0,-1 0 0,2 0 0,-3 0 0,0 0 0,2 0 0,-1 4 0,1-3 0,-2 2 0,0-3 0,0-3 0,0-1 0,0-2 0,0-1 0,0 0 0,0-2 0,0 2 0,0-2 0,0 0 0,0 4 0,0-3 0,0 4 0,0 0 0,0 1 0,0 0 0,0 3 0,0-6 0,0 2 0,-2-3 0,1 1 0,-1-1 0,2 0 0,-2 1 0,1 2 0,-4 1 0,5 3 0,-6 0 0,3 0 0,-3 3 0,0 2 0,0 2 0,-3 1 0,2 0 0,-9 8 0,8-6 0,-8 9 0,6-6 0,-3 3 0,-1 5 0,1-7 0,2 5 0,-1-10 0,5 2 0,-2-6 0,3-2 0,3-11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3:42.336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246 981 24575,'0'-14'0,"0"2"0,0 7 0,2 3 0,-1-6 0,3 4 0,-4-4 0,3 3 0,-2 1 0,2-1 0,-1 1 0,2-1 0,-1 0 0,-1 1 0,2-1 0,-3 0 0,3-1 0,-4 0 0,4 0 0,-3 1 0,1 1 0,0-3 0,-2 2 0,2-2 0,0 2 0,-1 1 0,1-3 0,-2 2 0,2-2 0,-1 2 0,-8 19 0,5-10 0,-8 15 0,7-14 0,1-1 0,-3 1 0,3 0 0,-3-1 0,2 1 0,-1 0 0,4-1 0,-5 1 0,3 0 0,-3-1 0,0 1 0,1-1 0,-1 1 0,-2 0 0,1 2 0,-1-1 0,0 3 0,1-1 0,-4 2 0,5-2 0,-6 5 0,3-5 0,-5 6 0,1 0 0,-2-3 0,0 6 0,3-6 0,-3 3 0,3-4 0,3-2 0,1 0 0,2-4 0,1 1 0,1-1 0,-1 1 0,3 0 0,-3-1 0,2 1 0,-6 2 0,3 1 0,-2 0 0,1 1 0,4-3 0,-3 1 0,5-3 0,-2 1 0,16-7 0,-6 0 0,12-5 0,-7 1 0,-2-1 0,5 0 0,-5-3 0,6 4 0,-6-4 0,5 1 0,-5-1 0,5-1 0,-5 0 0,2 0 0,-2-2 0,0 4 0,-1-4 0,1 5 0,-1 0 0,-2-2 0,2 4 0,-2-3 0,0 3 0,2-4 0,-3 2 0,4-2 0,2-1 0,-2 1 0,2-1 0,-2 0 0,-1 1 0,1-3 0,2 1 0,-1-1 0,4 1 0,-1-2 0,2 2 0,1-6 0,0 3 0,0-4 0,-2 1 0,5-1 0,-8 2 0,9-2 0,-7 1 0,4-5 0,1 0 0,-1 0 0,1-6 0,-1 5 0,4-5 0,7-12 0,-1 7 0,5-11 0,-9 13 0,3-3 0,0 6 0,12-17 0,-10 18 0,11-14 0,-17 19 0,7-2 0,-4-1 0,-1 5 0,1-2 0,-4 7 0,-5 1 0,-2 4 0,-5 0 0,0 3 0,-1 0 0,-5 4 0,2-1 0,-4 2 0,-1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3:45.052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109 758 24575,'-10'-7'0,"0"-2"0,9 4 0,-3-2 0,-1 2 0,2 0 0,-1-2 0,1 4 0,3-6 0,-2 5 0,2-3 0,-2 3 0,1-1 0,-3 1 0,3-1 0,-3 0 0,4 1 0,-4-1 0,3 0 0,-3 1 0,3-1 0,-3 0 0,4 0 0,-2 1 0,-1-1 0,3 0 0,-4 1 0,3-1 0,-3-2 0,4 2 0,-2-1 0,2 2 0,0-3 0,-2 2 0,1-1 0,-1 1 0,2 1 0,-2-3 0,2 1 0,-2 0 0,2 1 0,0 0 0,-2-1 0,1-2 0,-3 0 0,3 1 0,-1 0 0,2 1 0,0-1 0,0 3 0,0-1 0,0-2 0,0 2 0,0-2 0,0 2 0,0 1 0,0-3 0,0 2 0,0-2 0,0 2 0,0 0 0,0-1 0,0-2 0,0 0 0,0 1 0,0 0 0,0-1 0,0 0 0,0-2 0,0 5 0,0-5 0,0 5 0,0-5 0,0 5 0,0-5 0,0 4 0,0-1 0,0 0 0,0 2 0,0-3 0,0 1 0,0 2 0,0-3 0,0 4 0,0-1 0,0-2 0,0 1 0,0-1 0,0 2 0,0 1 0,-2-4 0,1 3 0,-1-5 0,2 2 0,0-2 0,0-3 0,0-1 0,0-4 0,0 1 0,0 0 0,0 0 0,0 0 0,0 3 0,0-2 0,0 5 0,0-3 0,0 9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14:09.426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61 612 24575,'0'-17'0,"0"3"0,0 8 0,0 1 0,0-1 0,0 0 0,0 0 0,0-1 0,0 1 0,0 2 0,0-4 0,0 1 0,0-4 0,0 2 0,0 0 0,0 0 0,0 0 0,0 2 0,0 1 0,0 2 0,0-2 0,0 0 0,0 0 0,0 0 0,0 2 0,0-2 0,0 0 0,0 0 0,0 0 0,0 0 0,0 2 0,0-4 0,0 1 0,0 0 0,-2-1 0,1 1 0,-1 0 0,2 1 0,0 2 0,0-2 0,-2 2 0,2-2 0,-2-1 0,0 3 0,2-5 0,-4 3 0,3-3 0,-3 0 0,4 0 0,-4 2 0,4 0 0,-4 1 0,3 2 0,-1-3 0,0 1 0,2 1 0,-2-1 0,0 2 0,2-2 0,-2 2 0,2-2 0,-2 0 0,2 1 0,-2-1 0,2 0 0,-2 1 0,1-1 0,0 0 0,1 1 0,-2-1 0,1 0 0,0 2 0,-1-5 0,1 5 0,-1-5 0,2 3 0,0-3 0,-2 0 0,1 0 0,-1-3 0,2 5 0,0-4 0,0 6 0,0-1 0,0 0 0,0 1 0,0-3 0,0 4 0,0-3 0,0 2 0,0 0 0,0-1 0,0 23 0,0-10 0,0 17 0,0-15 0,0 0 0,0-2 0,2 1 0,-1-3 0,1 1 0,-2 0 0,0-2 0,0 2 0,2 0 0,-2-1 0,2 0 0,-2 1 0,0-1 0,0 0 0,0 1 0,0-1 0,0 1 0,0-1 0,0 0 0,0 1 0,2 0 0,-2-2 0,2 2 0,-2 0 0,2-2 0,0 3 0,0-2 0,2 0 0,-2 1 0,0 1 0,0-1 0,-2 1 0,2-4 0,-2 3 0,4-1 0,-4 1 0,4-2 0,-2 0 0,0 1 0,2 0 0,-4 3 0,2-4 0,0 3 0,0-2 0,0 2 0,2 0 0,-4-1 0,4-2 0,-4 2 0,4-1 0,-4 1 0,4-2 0,-4 2 0,4-2 0,-3 2 0,2-2 0,-1 0 0,2 2 0,0-2 0,-2 4 0,2-3 0,-4 3 0,4-3 0,-4 1 0,2 0 0,0-2 0,-2 1 0,4 1 0,-4-2 0,2 2 0,0 0 0,0-1 0,0 0 0,0 1 0,0-1 0,-2 0 0,2 1 0,0-2 0,-2 5 0,4-3 0,-3 1 0,3 1 0,-4-1 0,4 0 0,-2 1 0,0-1 0,2 2 0,-3-2 0,3 1 0,-4-1 0,4 0 0,-3-1 0,0 0 0,1-1 0,-1 1 0,1 0 0,-1-2 0,0 2 0,2 2 0,0-1 0,-1 4 0,2-2 0,-4-3 0,4 1 0,-3-3 0,1 1 0,-1 0 0,2 3 0,-1-3 0,2 3 0,-2-1 0,3 2 0,-1 0 0,1 2 0,0-1 0,-1 1 0,1 1 0,-1-3 0,1 3 0,-1-3 0,3-1 0,-2 1 0,1 3 0,-1-3 0,0 3 0,-1-1 0,3-1 0,-2 4 0,1-4 0,-1 1 0,0 0 0,1-3 0,0 6 0,0-9 0,-2 6 0,1-4 0,-1-1 0,0 3 0,-1-5 0,0 3 0,-2-3 0,3 0 0,-2 4 0,0-3 0,2 3 0,-2-2 0,1 1 0,1-1 0,-2 3 0,2-2 0,1-1 0,-1 3 0,0-5 0,-2 2 0,2 1 0,-1-3 0,1 5 0,0-3 0,1 3 0,-3-2 0,2 1 0,-3-1 0,2 0 0,-2-1 0,1-2 0,-1 2 0,0-2 0,2 2 0,0 0 0,-1-2 0,0 2 0,-1 0 0,2-2 0,1 4 0,-2-1 0,2 2 0,-2 0 0,3 0 0,0 2 0,1-1 0,-1 4 0,2-5 0,0 5 0,-2-4 0,2 4 0,-3-4 0,1 1 0,-1-2 0,1-2 0,-1 1 0,0-1 0,1 0 0,-1 1 0,-2-1 0,2-1 0,-1 3 0,1-3 0,0 3 0,1 0 0,-1 0 0,0-2 0,1 1 0,-1-3 0,-2 1 0,2-2 0,-2 0 0,2 0 0,0 0 0,0 0 0,0 0 0,0 0 0,0 0 0,3 1 0,-1-1 0,3 0 0,0 1 0,-2-1 0,1 0 0,-1 1 0,2 1 0,0-1 0,0 4 0,0-4 0,2 3 0,-1 2 0,4 0 0,-3 4 0,3-3 0,-4 3 0,4-4 0,-4 4 0,5-1 0,-2 3 0,3 0 0,0 0 0,0 0 0,1 3 0,-1-2 0,1 2 0,-4-4 0,2-2 0,-5 1 0,4-3 0,-4 0 0,1-1 0,-2-2 0,3 2 0,-2 1 0,-3-5 0,-2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14:12.390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08:24:13.061"/>
    </inkml:context>
    <inkml:brush xml:id="br0">
      <inkml:brushProperty name="width" value="0.2" units="cm"/>
      <inkml:brushProperty name="height" value="0.2" units="cm"/>
      <inkml:brushProperty name="color" value="#EEEBEB"/>
    </inkml:brush>
  </inkml:definitions>
  <inkml:trace contextRef="#ctx0" brushRef="#br0">659 253 24575,'-18'0'0,"3"0"0,7 0 0,-1 0 0,1 0 0,0 0 0,-1 0 0,4 0 0,-5 0 0,5 0 0,-3 0 0,1 0 0,2 0 0,-5-3 0,5 1 0,-5-1 0,4-1 0,-1 3 0,2-3 0,1 3 0,-1-3 0,0 1 0,0 1 0,1-2 0,-1 3 0,0-1 0,1 0 0,-1 1 0,0-3 0,0 4 0,1-5 0,-1 5 0,-2-2 0,4 0 0,-3 1 0,1-3 0,0 1 0,-2 1 0,0-3 0,1 3 0,-1-1 0,3 1 0,-1 0 0,0-1 0,1 1 0,-1 0 0,0-1 0,0 3 0,1-4 0,-4 3 0,3-1 0,-2 0 0,-1 1 0,3-1 0,-5 2 0,5-2 0,-5 2 0,5-4 0,-5 3 0,5-1 0,-5 0 0,2-1 0,0 0 0,-2-2 0,3 2 0,-1 0 0,0-1 0,1 4 0,2-5 0,-2 5 0,-1-5 0,3 5 0,-2-5 0,-1 5 0,3-4 0,-2 3 0,2-1 0,-2 0 0,1 1 0,-3-4 0,3 5 0,-3-2 0,3-1 0,-1 3 0,2-2 0,1 2 0,-3-2 0,2 1 0,20-1 0,-10 2 0,17 0 0,-17 0 0,0 2 0,2-1 0,-2 3 0,2-1 0,0-1 0,-1 2 0,3-3 0,-3 1 0,1 0 0,0-2 0,-2 5 0,3-5 0,-4 2 0,1-2 0,2 2 0,-2-1 0,2 3 0,-2-3 0,0 1 0,2 0 0,-2-1 0,1 1 0,-1-2 0,0 2 0,1-2 0,-1 4 0,2-3 0,-3 1 0,1-2 0,1 0 0,-1 0 0,2 2 0,-2-1 0,-1 3 0,3-4 0,-2 2 0,1-2 0,-1 0 0,-1 0 0,3 2 0,-2-1 0,2 1 0,-3-2 0,1 0 0,2 2 0,-2-2 0,1 3 0,-1-3 0,0 2 0,1-2 0,-1 2 0,2 0 0,-2-1 0,-1 1 0,1 0 0,2 1 0,-2-1 0,2 2 0,-3-3 0,4 1 0,-3 0 0,5-2 0,-5 2 0,5 1 0,-5-3 0,2 3 0,0-1 0,-1-2 0,1 3 0,-3-1 0,4-2 0,-3 2 0,5 1 0,-5-3 0,2 3 0,-2-1 0,2-2 0,-2 4 0,5-3 0,-5 1 0,5 0 0,-2-1 0,0 1 0,1 0 0,-3-1 0,3 1 0,-3-2 0,3 3 0,-3-3 0,3 2 0,-3-2 0,1 0 0,0 0 0,-2 0 0,2 0 0,1 0 0,-3 0 0,5 0 0,-5 0 0,5 0 0,-3 0 0,1 0 0,2 0 0,-2 0 0,2 0 0,-2 0 0,2 0 0,-5 0 0,2 0 0,-2 0 0,-1 0 0,3 0 0,-2 0 0,2 0 0,-3 0 0,3 0 0,-25 2 0,12-1 0,-21 1 0,17-2 0,0 0 0,-1 0 0,1 0 0,2 0 0,-2 0 0,5 0 0,-5 0 0,5 0 0,-5 0 0,4 0 0,-1 0 0,0 0 0,-1 0 0,0 0 0,-2 0 0,5 0 0,-5 0 0,5-3 0,-5 3 0,5-4 0,-5 3 0,5-3 0,-5 3 0,5-3 0,-3 4 0,4-2 0,-1 2 0,0-2 0,-2 1 0,2-1 0,-3 0 0,4 1 0,-1-3 0,-2 3 0,1-3 0,-1 4 0,2-4 0,1 3 0,-1-1 0,-2 0 0,2 1 0,-5-1 0,5 2 0,-2 0 0,2-2 0,-2 1 0,1-3 0,-3 4 0,3-4 0,-4 1 0,3 0 0,-4-2 0,1 5 0,2-5 0,-2 5 0,2-5 0,-2 2 0,0 1 0,2-3 0,-2 5 0,5-2 0,-3-1 0,1 3 0,2-2 0,-2 2 0,2 0 0,0 0 0,-4-2 0,3 1 0,-3-1 0,4 2 0,-2-2 0,1 1 0,-1-3 0,0 3 0,1-1 0,-1 0 0,2 1 0,-2-3 0,2 3 0,-5-3 0,5 3 0,-2-1 0,3 2 0,-1-2 0,-1 2 0,0-2 0,0 2 0,1-2 0,1 1 0,-3-3 0,1 3 0,0-1 0,1 2 0,0-2 0,-2 2 0,2-4 0,-2 3 0,0-1 0,2 0 0,-3 1 0,4-3 0,-1 4 0,0-5 0,0 5 0,1-2 0,-1 0 0,0 1 0,-2-1 0,2 2 0,-2 0 0,3-2 0,-1 1 0,-2-1 0,1 0 0,-3 2 0,3-2 0,-1 2 0,2-2 0,1 1 0,17-1 0,-9 2 0,14 0 0,-11 2 0,-2-1 0,3 3 0,-4-3 0,3 3 0,-1-3 0,1 3 0,-2-4 0,-1 5 0,3-3 0,-1 1 0,1 1 0,-2-3 0,-1 3 0,1-1 0,0-1 0,-1 0 0,1 0 0,-1 1 0,1-1 0,0 2 0,-1-3 0,1 3 0,0-3 0,1 3 0,-1-4 0,2 2 0,-3 0 0,0-1 0,3 3 0,-2-4 0,1 2 0,-2-2 0,1 2 0,1-1 0,-1 1 0,1 0 0,-1-2 0,-1 2 0,3-2 0,-2 0 0,1 0 0,-2 0 0,3 0 0,-2 0 0,1 0 0,-1 0 0,1 0 0,-1 2 0,2-1 0,-3 1 0,1-2 0,2 0 0,-2 0 0,1 0 0,-1 0 0,1 0 0,-1 0 0,2 0 0,-3 0 0,1 2 0,1-2 0,-1 3 0,2-3 0,-3 0 0,1 2 0,1-2 0,-1 2 0,2-2 0,-2 0 0,-1 0 0,3 0 0,-2 0 0,2 0 0,-3 2 0,1-1 0,1 1 0,-1 0 0,1-2 0,-1 3 0,1-3 0,-1 0 0,2 0 0,-2 0 0,-1 2 0,3-2 0,-2 2 0,2-2 0,-2 0 0,-1 0 0,3 0 0,-2 0 0,1 2 0,-1-1 0,-1 1 0,2-2 0,0 0 0,0 0 0,-1 0 0,-1 0 0,3 0 0,-2 2 0,1-2 0,-1 2 0,-1-2 0,3 2 0,-2-1 0,2 1 0,-3-2 0,1 0 0,1 0 0,-1 0 0,2 2 0,-2-1 0,-1 1 0,3-2 0,-2 0 0,2 2 0,-3-2 0,1 2 0,2 0 0,-2-1 0,2 1 0,-3-2 0,4 0 0,-3 0 0,2 0 0,-2 0 0,-1 0 0,3 2 0,-2-1 0,2 1 0,-3-2 0,1 0 0,2 0 0,-2 0 0,2 0 0,-3 0 0,1 2 0,2-2 0,-2 2 0,1-2 0,-1 0 0,0 0 0,1 0 0,-1 0 0,2 0 0,-2 0 0,-1 0 0,3 0 0,-2 0 0,2 0 0,-3 0 0,1 0 0,1 0 0,0 0 0,0 0 0,-1 0 0,-1 0 0,3 0 0,-2 0 0,1 0 0,-1 0 0,1 0 0,-1 0 0,2 2 0,-3-1 0,1 1 0,1-2 0,-1 0 0,2 0 0,-2 0 0,-1 0 0,3 0 0,-2 0 0,2 0 0,-3 0 0,1 0 0,2 0 0,-2 0 0,1 0 0,-1 0 0,1 0 0,-1 0 0,2 0 0,-3 0 0,1 0 0,1 0 0,-1 0 0,1 0 0,-1 0 0,1 0 0,-1 0 0,1 0 0,-1 0 0,0 0 0,1 0 0,0-2 0,0 1 0,-1-1 0,-1 2 0,3 0 0,-2 0 0,1-2 0,-1 2 0,-1-2 0,3 2 0,-2 0 0,1 0 0,-1 0 0,1 0 0,-1 0 0,2-2 0,-3 1 0,1-1 0,2 2 0,-2-2 0,1 1 0,-1-1 0,0 2 0,1-2 0,-1 2 0,1-4 0,-1 3 0,-1-1 0,3 0 0,-3 2 0,3-2 0,-3 2 0,1 0 0,2-2 0,-2 1 0,2-1 0,-3 0 0,3 2 0,-1-2 0,1 2 0,-2-3 0,-1 3 0,3-2 0,-2 0 0,1 1 0,-1-1 0,-1 0 0,3 2 0,-2-4 0,2 3 0,-3-1 0,2 2 0,-1 0 0,2-2 0,-3 2 0,4-3 0,-3 3 0,5-2 0,-3 2 0,1-3 0,-1 1 0,-2 2 0,0-3 0,1 3 0,-1 0 0,2-2 0,-2 2 0,2-2 0,1 2 0,-1-2 0,3 1 0,-2-1 0,2 0 0,1 1 0,-4-1 0,3-1 0,1 3 0,0-3 0,2 1 0,-3 2 0,1-3 0,-1 1 0,0 1 0,1-3 0,-1 3 0,0-4 0,1 5 0,-3-5 0,4 5 0,-3-5 0,7 2 0,-5-2 0,5-1 0,-2 1 0,0-1 0,3 1 0,-3-1 0,0 1 0,-1-1 0,-3 1 0,4-1 0,-3 3 0,2-1 0,-3 1 0,1 0 0,-1-2 0,0 5 0,-2-3 0,2 3 0,-2 0 0,2 0 0,0 0 0,1 0 0,-1 0 0,3 0 0,-2 0 0,6 0 0,-6 0 0,2 3 0,-3-1 0,-4 1 0,-2-1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5:36.265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879 933 24575,'-8'-11'0,"0"3"0,8 5 0,-3-1 0,1-1 0,-2 1 0,2-2 0,-3 3 0,5-2 0,-5 0 0,3 1 0,-3 1 0,1 0 0,-3 1 0,3-2 0,-4-1 0,5 1 0,-3-1 0,6 0 0,-3-1 0,1 1 0,-2-3 0,1 3 0,-2-6 0,2 6 0,-5-6 0,6 7 0,-6-4 0,4 4 0,0-1 0,1 1 0,-1 1 0,1-1 0,-3 1 0,0-3 0,2 4 0,-8-6 0,9 6 0,-5-4 0,6 3 0,-1 1 0,-2-1 0,1-1 0,-1 1 0,0 1 0,1-1 0,-1 1 0,1-2 0,2-1 0,-1 1 0,1-1 0,-1 2 0,-1-1 0,-1 1 0,1-1 0,-1 1 0,1-1 0,1 1 0,-2-1 0,1 1 0,-1-1 0,1 0 0,2-1 0,-1 2 0,1-3 0,-1 3 0,-1-1 0,-1 1 0,1-1 0,-1 2 0,0-1 0,1 3 0,-1-5 0,0 4 0,0-3 0,-1 3 0,1-2 0,0 1 0,1 0 0,-1-2 0,0 3 0,1-4 0,-1 3 0,1-1 0,1-1 0,-2 1 0,1-1 0,-1 1 0,1-1 0,1 1 0,-1-3 0,2 3 0,-1-3 0,0 1 0,-1 3 0,0-4 0,1 3 0,1-2 0,-3 2 0,2-1 0,-1 0 0,0 1 0,0-1 0,-1 1 0,0 1 0,1-1 0,-1 1 0,2-2 0,-1 1 0,0-2 0,-1 2 0,1-1 0,-1 2 0,0-2 0,1 2 0,-1-1 0,0 1 0,1 0 0,-2-1 0,2 0 0,-1 0 0,1-1 0,1 2 0,-1-3 0,1 1 0,-1-1 0,1 1 0,-1 1 0,-1-1 0,1-1 0,1 1 0,-1-1 0,2 1 0,-3 1 0,1-1 0,-1 2 0,2-2 0,-1 1 0,1-2 0,-1 2 0,1-1 0,-2 1 0,1-2 0,-1 2 0,1-1 0,1 2 0,-2-2 0,1 1 0,-1 1 0,1-3 0,1 3 0,-1-5 0,2 3 0,-1-1 0,-1 1 0,1-1 0,-1 1 0,1-1 0,1 2 0,-2-2 0,1 1 0,-1-1 0,1 1 0,-2-1 0,1 3 0,-4-6 0,3 7 0,0-5 0,1 2 0,1 2 0,-2-3 0,2 2 0,-1 0 0,1-3 0,-1 4 0,2-3 0,-1-1 0,3 1 0,-4-1 0,3 0 0,-1 2 0,12 8 0,-7-2 0,11 6 0,-13-5 0,2-1 0,0 5 0,1-5 0,-1 4 0,1-2 0,-3 0 0,4 1 0,-2-2 0,1 1 0,-2 1 0,2-2 0,-1 2 0,-1 0 0,1-1 0,-1 3 0,0-3 0,1 1 0,-2 0 0,2-1 0,-1 2 0,1-2 0,-1 1 0,3 0 0,-3-3 0,1 4 0,2-3 0,-3 2 0,3-2 0,-1 1 0,-1-1 0,5 4 0,-3-3 0,6 5 0,-7-6 0,1 3 0,-2-4 0,-1 2 0,2 2 0,-2-2 0,1 1 0,-1 0 0,1-3 0,1 5 0,-3-3 0,4 1 0,7 9 0,-5-8 0,16 18 0,-18-19 0,12 10 0,-16-12 0,5 1 0,-4 1 0,2-3 0,-2 4 0,1-2 0,2 3 0,-3-3 0,9 4 0,-9-4 0,5 1 0,-5-2 0,2 0 0,1 1 0,-1 1 0,1-3 0,1-7 0,-3 2 0,1-5 0,-4 3 0,0 1 0,0-2 0,0 0 0,-1 1 0,0-2 0,-2 3 0,3-3 0,-3 3 0,2-2 0,-2 2 0,1-1 0,-1 0 0,1 1 0,-1-1 0,-1 1 0,2-1 0,-3 1 0,3-1 0,-1 2 0,-1-1 0,1-1 0,1 1 0,-1-1 0,-1 2 0,0-3 0,-7-4 0,6 4 0,-13-12 0,13 14 0,-11-10 0,11 13 0,-2-5 0,4 4 0,1-2 0,-1-1 0,-1 1 0,2-1 0,-3 2 0,3-1 0,-3 0 0,2 1 0,-3-1 0,3 3 0,-6-4 0,5 4 0,-3-5 0,4 3 0,-1-5 0,1 4 0,-1-6 0,2 6 0,-2-4 0,1 5 0,-3-5 0,2 6 0,-4-6 0,5 4 0,-3 0 0,-1-2 0,4 3 0,-10-7 0,12 6 0,-12-7 0,2 1 0,1 2 0,-12-6 0,16 12 0,-17-10 0,18 9 0,-5-3 0,8 2 0,1 2 0,-3-4 0,0 3 0,1-4 0,-3 1 0,4 1 0,-5-6 0,4 8 0,-2-8 0,3 8 0,-1-2 0,1-1 0,-3 3 0,1-3 0,-6-6 0,7 7 0,-12-14 0,12 13 0,-14-13 0,14 15 0,-7-8 0,8 9 0,0 1 0,5 12 0,-2-4 0,2 6 0,-3-8 0,0-1 0,0 4 0,0-3 0,0 3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43.757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499 85,'-27'43,"7"-4,-2-4,2-3,-5 7,-6-7,8-5,-4 6,-4-2,1 2,0-1,4-9,13-9,-4 2,10-10,-4 8,41-52,-12 16,36-45,-23 33,6-8,-12 13,6-7,-11 9,2 2,-9 8,0 1,-4 4,2 0,-49 25,20-6,-45 24,31-11,-2 0,8-2,2-4,7-4,1-1,4-2,-3 1,2-1,-5 4,8-2,-4 1,4 1,-4 1,4-2,-2 4,2-3,3-1,-7 5,5 0,3-3,-4 4,23-60,-9 31,14-42,-9 42,0-3,1 0,0-1,0 1,-1 0,-2 3,5-2,-6 3,2-3,-2 2,0-10,1 4,0-6,-4 5,3 3,-2-2,-1 8,3-6,-1 5,4-1,5 0,-3 7,3-2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5:47.515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333 659 24575,'-8'-12'0,"0"4"0,8 5 0,-4 1 0,1-3 0,1 1 0,-3-1 0,-2-5 0,4 5 0,-9-9 0,10 9 0,-7-6 0,8 6 0,-4-1 0,3 2 0,-1-1 0,-1 1 0,2-1 0,-1 0 0,1 1 0,-1-1 0,-1 2 0,1-1 0,-3 1 0,4-3 0,-3 3 0,3-4 0,0 3 0,-1-1 0,0-3 0,-1 5 0,0-7 0,3 8 0,-1-3 0,2-2 0,-3 3 0,2-3 0,-2 2 0,3 1 0,-2-2 0,2 0 0,0 1 0,-1-2 0,0 3 0,-2-1 0,3 0 0,-3 1 0,1-3 0,0 3 0,-1-1 0,2 0 0,-2 1 0,3-2 0,-3 2 0,1-3 0,0 3 0,-1-1 0,-1-6 0,2 5 0,-3-5 0,5 7 0,-2 1 0,1-4 0,-1 3 0,0-3 0,-2 4 0,3-1 0,-3-1 0,-1-2 0,3 1 0,-3-2 0,4 4 0,-2-2 0,3 2 0,-3-3 0,2 3 0,-2-4 0,3 4 0,-5-8 0,3 8 0,-5-8 0,5 8 0,-3-3 0,3 4 0,-1-1 0,-1-1 0,2 1 0,-1-1 0,0 2 0,0-2 0,-6-3 0,7 3 0,-9-4 0,10 6 0,-5-3 0,6 1 0,-4 1 0,2-2 0,-1 3 0,-1-3 0,1 2 0,-1-1 0,-2-5 0,1 5 0,-1-4 0,2 6 0,2-1 0,4-3 0,-1 2 0,2-3 0,-3 3 0,0 1 0,-3-9 0,2 8 0,-2-8 0,4 10 0,7 14 0,-4-6 0,5 9 0,-9-11 0,2-1 0,1 5 0,1-1 0,1 0 0,-1-1 0,-1-3 0,-1 5 0,1-5 0,-1 5 0,1-2 0,-3-1 0,4 2 0,-4 0 0,1-1 0,-1 1 0,2-2 0,0 1 0,0 0 0,1-1 0,-3 3 0,3-2 0,-2 0 0,2 0 0,-3 0 0,2 1 0,-1-1 0,0 2 0,0-3 0,1 2 0,-2 0 0,2-1 0,-2 1 0,1-2 0,0 3 0,2-3 0,-3 2 0,3-2 0,-2 3 0,2-4 0,-1 2 0,-1 0 0,1 1 0,-2-1 0,2 2 0,-2-3 0,3 1 0,-1 0 0,0-2 0,1 4 0,-1-3 0,0 1 0,1 0 0,-3-1 0,3 2 0,-2 0 0,0-1 0,2 0 0,-2 0 0,2-1 0,-1 2 0,0-2 0,-1 1 0,3 0 0,-3-1 0,3 1 0,-1-1 0,-1 1 0,1-2 0,-1 2 0,0 0 0,0 1 0,-2-1 0,1 2 0,1-3 0,0 1 0,1 0 0,-2-2 0,2 4 0,-1-3 0,0 1 0,1 0 0,-3-1 0,3 2 0,-1-2 0,0 1 0,1 0 0,-1-1 0,1 1 0,1-2 0,-1 1 0,1 1 0,-2-1 0,1 1 0,-1 0 0,3-3 0,-9-13 0,5 6 0,-9-10 0,8 11 0,-1 1 0,-1-5 0,2 4 0,-2-6 0,0 7 0,2-6 0,-2 6 0,1-4 0,1 2 0,-2 1 0,0-2 0,0 2 0,0-1 0,1 0 0,-1 1 0,0-3 0,0 0 0,1 1 0,-1-2 0,2 4 0,-3-1 0,2 0 0,-2 1 0,3-3 0,-2 4 0,1-4 0,0 3 0,-2-1 0,3-2 0,-2 3 0,-1-7 0,2 6 0,-3-5 0,2 8 0,-2-4 0,1 3 0,1-2 0,-3 2 0,3-1 0,-3 1 0,1-1 0,1 1 0,-1-3 0,1 3 0,-3-6 0,4 5 0,-4-4 0,5 4 0,-7-3 0,6 5 0,-4-3 0,2 3 0,1-1 0,-2-1 0,2 1 0,-1-1 0,1-1 0,-4-2 0,3 1 0,-6-5 0,6 8 0,-3-7 0,5 8 0,-1-2 0,1-2 0,-1 3 0,-1-2 0,0 1 0,3 1 0,-4-2 0,4 0 0,-4 1 0,3-1 0,13 14 0,-8-8 0,10 11 0,-10-11 0,-3 2 0,5 3 0,-3-3 0,1 5 0,0-4 0,-1-2 0,3 6 0,-2-6 0,3 6 0,-5-4 0,5 4 0,-4-3 0,3 3 0,-3-5 0,1 1 0,-1 2 0,1-3 0,-1 3 0,1-1 0,-1-1 0,0 3 0,1-3 0,-1 2 0,0-2 0,3 2 0,-4-2 0,2 1 0,1-1 0,-3-1 0,6 2 0,-6-1 0,3 1 0,-2 0 0,1-1 0,-1 1 0,3-2 0,-1 1 0,-1 1 0,0-1 0,-1 1 0,2 0 0,-2-1 0,1 1 0,-1 0 0,1-2 0,0 2 0,1-1 0,-1 1 0,-1-1 0,1 1 0,-1 0 0,0-1 0,3 1 0,-4 0 0,2-2 0,-2 4 0,1-3 0,0 1 0,1 0 0,-2-1 0,2 2 0,-1-2 0,-1 1 0,4-2 0,-4 2 0,3-1 0,-2 3 0,0-2 0,1-1 0,-1 5 0,0-6 0,3 7 0,-4-6 0,3 2 0,-2-2 0,2 0 0,-1 0 0,1-1 0,-1 2 0,-1 0 0,1-2 0,-1 2 0,1 0 0,-1-1 0,3 1 0,-3-1 0,3-1 0,-3 2 0,1-1 0,-1 3 0,2-4 0,-6-16 0,3 8 0,-4-14 0,3 13 0,0 1 0,-2-6 0,0 8 0,1-8 0,-3 10 0,2-6 0,0 2 0,-1 3 0,3-6 0,-3 4 0,1 0 0,-2-2 0,1 2 0,1-2 0,-1 1 0,2 0 0,-2 1 0,3-2 0,-3 2 0,2-3 0,0 3 0,-2-1 0,0 2 0,-2-1 0,2 0 0,1-1 0,-1 1 0,1-1 0,0 0 0,-1 1 0,1-2 0,0 2 0,-1-1 0,1 0 0,0 1 0,-5 0 0,5 1 0,-5 1 0,3-1 0,1-1 0,-1-1 0,1 1 0,1-1 0,-4-2 0,3 3 0,-4-4 0,4 4 0,-1-3 0,1 5 0,-1-3 0,1 2 0,-1-1 0,1-1 0,-1 1 0,1-1 0,-1 1 0,1-1 0,-1 2 0,1-1 0,-1-1 0,-1 3 0,1-3 0,1 15 0,1-7 0,2 11 0,0 13 0,0-16 0,0 14 0,0-24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5:59.499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0 1 24575,'6'13'0,"0"-2"0,-5-8 0,2-1 0,-3 6 0,3-5 0,-2 5 0,0-3 0,-1-1 0,2 3 0,-2-2 0,3 3 0,-2-2 0,2 8 0,-3-8 0,3 7 0,-2-10 0,2 1 0,-1 2 0,-1-3 0,3 3 0,-3-1 0,1-1 0,1 3 0,-1-4 0,2 4 0,-2-3 0,4 4 0,-5-4 0,10 7 0,-10-6 0,9 6 0,-8-7 0,1 3 0,0-4 0,-1 1 0,2 1 0,-1-1 0,-1 1 0,3-2 0,-3 1 0,3-1 0,0 2 0,-1-3 0,1 3 0,-2-3 0,1 1 0,-1 2 0,1-1 0,-2 1 0,2-1 0,-1-1 0,2 1 0,-2 1 0,4 1 0,-3 0 0,1 1 0,-2-5 0,-3 4 0,3-2 0,-2 3 0,2-2 0,-1 0 0,0-1 0,1 4 0,-1-4 0,0 3 0,1-2 0,-3-1 0,3 2 0,-1-1 0,0 1 0,1-1 0,-2 0 0,2-1 0,-3 2 0,2 0 0,-2-1 0,1 2 0,1-4 0,0 2 0,1 0 0,-1-1 0,0 3 0,1-3 0,-3 1 0,3 0 0,-1-2 0,0 4 0,1-3 0,-2 1 0,2 0 0,-1-1 0,0 2 0,1-2 0,-3 1 0,3 0 0,-2 0 0,2 1 0,-1-1 0,1-2 0,-1 2 0,1-1 0,-1 1 0,1 0 0,-1-1 0,1 1 0,-1 0 0,2-1 0,-2 2 0,-1-2 0,1 1 0,0 2 0,0-3 0,-1 2 0,1-1 0,0-1 0,-1 3 0,3-3 0,-4 1 0,3 0 0,-1-1 0,0 2 0,-1-1 0,1-1 0,0 2 0,1-3 0,1 2 0,-2 0 0,1-1 0,-1 1 0,0 0 0,-1 0 0,1 0 0,0 2 0,0-3 0,1 1 0,-1 0 0,1-1 0,0 1 0,1-2 0,-2 2 0,-1 0 0,1 1 0,-2 0 0,3-2 0,2 7 0,0-6 0,4 11 0,-6-11 0,8 16 0,-10-15 0,15 20 0,-13-19 0,13 16 0,-13-17 0,5 8 0,-8-10 0,2 3 0,1-2 0,-2-2 0,3 2 0,-3 0 0,2-1 0,-3 3 0,3-2 0,-2 2 0,2-3 0,-1 5 0,0-6 0,2 8 0,-3-6 0,11 14 0,-8-11 0,7 6 0,19 25 0,-20-27 0,31 43 0,-35-47 0,12 22 0,-14-23 0,2 6 0,-4-9 0,1-3 0,-1 6 0,0-4 0,0 6 0,1-6 0,-2 0 0,3 2 0,-2-1 0,2 1 0,-1 0 0,0-2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00.900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180 423 24575,'0'-13'0,"0"1"0,0 9 0,0-1 0,0-2 0,0 1 0,0-1 0,0 1 0,0 1 0,-1-3 0,0 2 0,0-1 0,-1-1 0,2 4 0,-2-4 0,1 3 0,0-3 0,-2 3 0,3-2 0,-2 2 0,1-3 0,0 3 0,-2-1 0,1 0 0,0 1 0,-1-2 0,1 0 0,-1 1 0,-2-4 0,2 5 0,-5-6 0,7 6 0,-7-4 0,8 4 0,-5 0 0,4-2 0,-2 3 0,1-3 0,-1 2 0,1-1 0,-1 1 0,1-1 0,-5-6 0,3 7 0,-7-16 0,7 15 0,-8-15 0,10 14 0,-9-11 0,10 11 0,-7-8 0,6 11 0,-6-13 0,5 12 0,-6-16 0,6 15 0,-5-13 0,5 14 0,-1-7 0,2 8 0,1 17 0,2-10 0,1 15 0,-1-19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07.023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290 899 24575,'2'13'0,"1"-2"0,-3-8 0,2 1 0,1 2 0,-2-1 0,3 1 0,-2-2 0,2 1 0,-1 0 0,-1 0 0,1 0 0,-1-1 0,2 1 0,-1-1 0,-1 1 0,3 0 0,-5-2 0,6 6 0,-3-5 0,2 4 0,-3-4 0,2 2 0,-1-3 0,2 3 0,-2-4 0,-1 3 0,3 0 0,-5-1 0,5 1 0,-3 0 0,1-1 0,1 1 0,-1-2 0,1 2 0,-1-1 0,1 1 0,-1-2 0,-1 2 0,1-1 0,-1 1 0,1 0 0,1-1 0,1 6 0,-1-6 0,5 14 0,-4-14 0,9 19 0,-10-18 0,11 17 0,-11-17 0,8 11 0,-9-12 0,3 6 0,-4-6 0,1 4 0,1-5 0,2 10 0,-3-9 0,14 23 0,-14-20 0,24 29 0,-23-28 0,20 23 0,-22-25 0,17 22 0,-15-23 0,25 39 0,-22-36 0,34 42 0,-34-41 0,43 37 0,-40-37 0,32 29 0,-37-32 0,10 8 0,-15-10 0,2-1 0,1 4 0,-2-3 0,3 1 0,-2-1 0,2-1 0,1 3 0,-17-14 0,10 6 0,-14-9 0,9 5 0,5 3 0,-17-18 0,14 14 0,-21-21 0,22 22 0,-13-15 0,14 17 0,-12-14 0,10 13 0,-14-17 0,13 16 0,-15-15 0,17 16 0,-13-16 0,15 15 0,-10-11 0,11 12 0,-9-6 0,9 6 0,-8-6 0,6 8 0,-7-8 0,8 8 0,-9-7 0,9 6 0,-12-7 0,12 6 0,-12-8 0,12 9 0,-7-8 0,7 9 0,-2-3 0,1 3 0,1-1 0,-2-1 0,-1 0 0,1 1 0,-10-12 0,8 9 0,-15-20 0,18 21 0,-15-16 0,16 16 0,-7-3 0,9 5 0,-4 1 0,3-4 0,-1 3 0,-2-3 0,1-6 0,-1 7 0,-4-19 0,3 20 0,-6-25 0,8 25 0,-9-22 0,8 21 0,-2-7 0,-1 3 0,0-6 0,1 4 0,-8-14 0,10 20 0,-13-23 0,11 22 0,-7-13 0,9 15 0,2 0 0,10 14 0,-2-4 0,3 7 0,-5-8 0,-4-1 0,12 15 0,-9-11 0,15 21 0,-16-22 0,11 16 0,-11-18 0,13 22 0,-10-21 0,21 34 0,-20-30 0,31 34 0,-30-34 0,47 53 0,-43-49 0,46 54 0,-48-59 0,35 44 0,-38-44 0,40 50 0,-38-47 0,48 47 0,-44-50 0,55 41 0,-52-42-1639,30 20 1,0 0-1639,-27-18 2685,53 33 592,-65-37 0,16 10 0,-21-11 0,2 1 0,-2 3 3276,1-5 0,0 5-2682,12 3-594,-9-5 0,24 17 0,-22-17 0,18 14 0,-21-15 0,4 5 0,-8-7 0,0 0 0,1 4 0,0-3 0,2 3 0,27 27 0,-20-25 0,45 45 0,-46-47 0,30 27 0,-33-30 0,39 27 0,-34-25 0,52 27 0,-52-26 0,49 21 0,-50-21 0,23 10 0,-30-13 0,3 0 0,-4 0 0,3-2 0,0 2 0,0-1 0,27 8 0,-21-5 0,48 17 0,-45-17 0,39 18 0,-43-20 0,20 12 0,-27-14 0,3 3 0,-19-9 0,7 2 0,-7-6 0,10 8 0,-8-5 0,5 4 0,-36-8 0,29 7 0,-56-15 0,53 14-1639,-31-11 1,-3-1-1639,29 11 0,-70-24 2152,79 25-550,-43-11 1675,46 12 0,-69-11 0,59 8 0,-71-9 0,74 11-1300,-32-9 0,-2 0 1300,29 8 0,-45-19 0,0-1 0,44 16-101,-32-15 0,3 2 101,40 18-112,-47-21 112,49 22 1488,-34-14-1488,35 15 2195,-30-9-2195,32 8 0,-33-8 0,34 6 3276,-33-16-2495,31 14-781,-30-25 0,28 23 0,-27-32 0,28 32 0,-29-36 0,29 35 0,-22-30 0,26 32 3057,-13-24-3057,15 24 0,-22-50 0,20 43 0,-21-47 0,23 53 0,-18-33 0,17 32 2344,-16-22-2344,17 25 2068,-7-7-2068,8 9 336,0 1-336,-1-4 0,2 3 0,-3-9 0,2 8 0,-3-16 0,1 14 0,-2-19 0,3 18 0,1-13 0,1 16 0,1-11 0,0 11 0,2-16 0,-3 15 0,2-19 0,-2 18 0,0-18 0,0 19 0,-2-18 0,2 18 0,-3-13 0,2 14 0,0-5 0,1 6 0,0-5 0,0 4 0,0-13 0,0 13 0,0-15 0,0 15 0,0-14 0,0 13 0,0-11 0,0 12 0,-2-10 0,2 10 0,-3-9 0,2 9 0,-2-13 0,3 13 0,-2-10 0,2 11 0,0-3 0,0 2 0,0 1 0,0-2 0,-1-4 0,-1 3 0,0-14 0,0 15 0,2-18 0,0 18 0,0-11 0,0 12 0,0-5 0,0 6 0,0-1 0,0-1 0,2 0 0,-2-1 0,2-6 0,-2 7 0,1-13 0,-1 14 0,4-11 0,-3 13 0,1-7 0,0 8 0,-2-3 0,0-2 0,0 3 0,0-3 0,0 2 0,0 1 0,-2-3 0,0 4 0,0-3 0,-1 1 0,3 2 0,-3-4 0,2 3 0,-2-1 0,3 0 0,-2-1 0,1 1 0,0 0 0,0 0 0,1-1 0,-2 1 0,2-2 0,-2 3 0,1-2 0,0 2 0,0-3 0,-1 3 0,0-6 0,0 6 0,-1-9 0,3 8 0,-5-8 0,4 8 0,-3-8 0,2 10 0,-2-12 0,2 11 0,-1-12 0,3 11 0,-3-12 0,2 11 0,-4-20 0,3 20 0,-6-28 0,5 27 0,-9-33 0,8 30 0,-15-40 0,15 38 0,-13-34 0,15 38 0,-7-16 0,8 20 0,-1-3 0,9 19 0,-4-7 0,5 9 0,-8-11 0,2-1 0,1 8 0,-3-5 0,5 6 0,-5-7 0,4 1 0,-3 0 0,3 3 0,-2-1 0,4 13 0,-5-13 0,7 22 0,-6-22 0,5 24 0,-5-24 0,1 17 0,-3-19 0,0 6 0,0-7 0,2 2 0,-2 0 0,3 2 0,-3-2 0,2 0 0,-5-21 0,1 11 0,-2-15 0,-1-4 0,3 15 0,-2-14 0,1 1 0,1 13 0,0-28 0,1 29 0,-1-30 0,2 30 0,-3-33 0,2 32 0,-2-28 0,0 19 0,0-3 0,0 7 0,3 10 0,-1 1 0,-4-4 0,0 4 0,-1-2 0,2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18.482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0 774 24575,'21'-15'0,"-1"0"0,-15 12 0,1-3 0,-2 5 0,-1-4 0,4-1 0,-5 0 0,9-5 0,-8 8 0,7-8 0,-6 10 0,4-7 0,-4 6 0,3-3 0,-4 1 0,0-1 0,1 1 0,1-3 0,-1 5 0,4-7 0,-4 6 0,4-6 0,-4 7 0,3-2 0,-4 3 0,2-2 0,0 1 0,-1-1 0,1 0 0,-1-1 0,1 0 0,-1 2 0,5-4 0,-6 3 0,5 0 0,-6-2 0,1 4 0,2-7 0,-1 6 0,1-5 0,-1 4 0,-1-1 0,1-1 0,-1 1 0,0-1 0,1 1 0,-1 1 0,-1-2 0,1 1 0,-1-1 0,2 0 0,-1 1 0,1-1 0,-1 1 0,1 1 0,-1-2 0,1 1 0,-1-1 0,0 1 0,1-1 0,-2 1 0,1-2 0,-1 2 0,3-5 0,-1 5 0,4-4 0,-6 4 0,6-3 0,-6 5 0,3-4 0,0 3 0,1-5 0,-2 4 0,2-3 0,-5 4 0,3-2 0,-2 1 0,2-1 0,-1 1 0,1 1 0,1-1 0,-2 1 0,2 1 0,-1-3 0,-1 3 0,1-4 0,-1 3 0,1-1 0,-1-1 0,1 1 0,-1-1 0,1 2 0,-1-1 0,2 1 0,-1 1 0,1-1 0,0-1 0,-3 0 0,6-2 0,-5 3 0,3-3 0,-2 5 0,-1-3 0,2 2 0,-1 0 0,2-1 0,-2 1 0,1 0 0,0-2 0,-1 3 0,1-3 0,0-1 0,-1 3 0,1-5 0,-2 7 0,1-5 0,-1 1 0,2 2 0,-1-3 0,1 3 0,0-1 0,-1 1 0,1-1 0,-2-1 0,1 0 0,-1-1 0,1 2 0,-1-1 0,2-1 0,-1 3 0,1-3 0,2 3 0,-5-1 0,6-1 0,-6 2 0,3-1 0,-1-1 0,-1 1 0,1-3 0,-1 3 0,1-1 0,1 1 0,-17 10 0,10-5 0,-14 8 0,14-7 0,-1-2 0,-1 5 0,0-4 0,-2 10 0,2-8 0,-4 7 0,5-6 0,-8 3 0,8-6 0,-7 4 0,6-5 0,-6 6 0,7-4 0,-9 7 0,9-8 0,-9 8 0,9-8 0,-7 8 0,6-7 0,-5 4 0,5-6 0,-3 5 0,5-3 0,-5 3 0,5-2 0,-3 3 0,1-4 0,-2 7 0,2-5 0,-6 6 0,5-7 0,-6 6 0,6-6 0,-6 4 0,8-4 0,-4 2 0,4-3 0,-5 4 0,5-4 0,-5 5 0,6-6 0,-5 3 0,4-3 0,-3 1 0,3 1 0,-2 1 0,1-1 0,-4 4 0,3-4 0,-3 4 0,6-4 0,-4 2 0,3-3 0,0 1 0,-2 0 0,3 0 0,-3 1 0,1-2 0,1 1 0,-1 1 0,-4 5 0,3-5 0,-8 10 0,10-12 0,-6 10 0,6-10 0,0 5 0,14-14 0,-8 6 0,11-7 0,-13 6 0,1-1 0,6-1 0,-5-1 0,11-6 0,-9 7 0,11-10 0,-12 10 0,13-11 0,-14 10 0,15-11 0,-15 11 0,11-10 0,-11 11 0,8-10 0,-7 10 0,6-8 0,-7 6 0,3 0 0,0-3 0,-1 5 0,11-13 0,-3-3 0,-1 2 0,-1 1 0,-3-1 0,-4 12 0,14-24 0,-15 23 0,20-21 0,-7 8 0,0 1 0,8-7 0,-20 19 0,18-18 0,-20 18 0,17-19 0,-16 20 0,10-22 0,-10 22 0,4-25 0,-6 23 0,4-9 0,-3 4 0,1 4 0,-1-6 0,1 9 0,-1 4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33.499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885 585 24575,'-10'-11'0,"2"1"0,4 7 0,1-1 0,-2-1 0,1 1 0,-4-4 0,3 3 0,-1-1 0,-4-4 0,6 5 0,-10-8 0,13 9 0,-12-6 0,10 7 0,-14-8 0,11 10 0,-18-13 0,18 10 0,-17-10 0,18 11 0,-17-12 0,15 14 0,-12-10 0,14 10 0,-4-5 0,5 5 0,-1-4 0,0 3 0,-2-5 0,1 3 0,-7-7 0,8 8 0,-18-13 0,17 14 0,-15-12 0,16 12 0,-3-4 0,5 6 0,-1-3 0,-1-1 0,3 0 0,-12-6 0,9 7 0,-14-8 0,14 10 0,-6-8 0,7 8 0,-4-9 0,3 8 0,-11-13 0,10 11 0,-22-16 0,21 16 0,-34-19 0,32 17 0,-29-12 0,31 15 0,-15-8 0,18 8 0,-10-5 0,11 5 0,-4-1 0,-13-8 0,14 6 0,-41-22 0,37 20 0,-58-32 0,55 32 0,-43-24 0,47 28 0,-7-7 0,13 10 0,17 12 0,-9-6 0,10 9 0,-10-12 0,-1 1 0,9 5 0,-9-3 0,13 6 0,-14-7 0,11 6 0,-9-6 0,12 10 0,-11-10 0,21 13 0,-21-14 0,29 12 0,-28-11 0,31 8 0,-32-8 0,25 5 0,-27-5 0,24 4 0,-21-4 0,27 8 0,-26-9 0,17 7 0,-20-10 0,3 5 0,-5-5 0,1 4 0,2-1 0,-1-1 0,0 3 0,-1-3 0,-2 1 0,10 2 0,-7-1 0,45 15 0,-37-12 0,56 20 0,-61-21 0,32 11 0,-37-13 0,11 5 0,-12-8 0,-2 3 0,6 1 0,-3-1 0,4 1 0,-2-1 0,-3-1 0,13 8 0,-10-8 0,14 10 0,-16-11 0,4 3 0,-5-2 0,2-1 0,1 5 0,2-1 0,-1-1 0,22 13 0,-18-14 0,35 24 0,-35-25 0,23 16 0,-27-16 0,8 6 0,-10-6 0,2 1 0,-3-2 0,4 2 0,-4-1 0,11 4 0,-8-5 0,25 14 0,-23-14 0,36 20 0,-34-18 0,34 18 0,-34-16 0,15 8 0,-22-12 0,1 3 0,1-2 0,-5 1 0,5 3 0,-5-3 0,3 1 0,-1 0 0,0-2 0,3 2 0,-3-1 0,3-1 0,0 2 0,5 5 0,-3-3 0,8 9 0,-10-13 0,10 11 0,-12-11 0,4 5 0,-6-4 0,0-1 0,1 4 0,0-3 0,0 2 0,1-1 0,2 4 0,-1-5 0,9 16 0,-10-15 0,15 27 0,-16-25 0,17 26 0,-15-28 0,10 21 0,-11-22 0,1 11 0,-2-13 0,-2 3 0,3 0 0,-2-1 0,2 2 0,-3-1 0,3 1 0,-2-1 0,2 5 0,-3-6 0,3 6 0,-2-6 0,0 1 0,-2 1 0,-3-3 0,-1 2 0,-1-5 0,0-2 0,2 0 0,-1-1 0,-2-6 0,3 6 0,-9-12 0,9 11 0,-8-12 0,9 12 0,-2-3 0,2 5 0,1-2 0,-3 1 0,1-1 0,-1 1 0,1-1 0,-7-6 0,5 7 0,-7-8 0,10 10 0,-1-4 0,-1 2 0,3-1 0,-3 0 0,1 0 0,-4-2 0,3 0 0,-11-6 0,11 8 0,-6-5 0,9 7 0,-1 0 0,-3-3 0,4 3 0,-3-3 0,2 1 0,2-1 0,-4 1 0,3-1 0,-1 1 0,-1-1 0,1 1 0,-2-1 0,3 2 0,8 15 0,-3-10 0,7 13 0,-7-13 0,-2 1 0,2 4 0,-1-3 0,1 3 0,-1-2 0,1-1 0,-1 1 0,1 0 0,1-2 0,-2 2 0,1 0 0,-1-1 0,1 3 0,-1-3 0,1 1 0,-1 0 0,2-1 0,-1 1 0,1-2 0,-1 0 0,0 2 0,1-1 0,1 4 0,-3-3 0,4 3 0,-5-4 0,5 4 0,-3-4 0,3 5 0,-4-4 0,8 9 0,-7-9 0,16 22 0,-13-20 0,13 18 0,-16-20 0,4 8 0,-5-9 0,2 1 0,-1 0 0,1-3 0,-1 3 0,2 0 0,-3-1 0,3 1 0,-3-2 0,1 4 0,1-5 0,-1 6 0,-1-6 0,1 5 0,-1-3 0,5 5 0,-3-5 0,35 28 0,-30-24 0,48 36 0,-50-37 0,24 18 0,-27-20 0,4 5 0,-7-8 0,0 3 0,2 0 0,-3 1 0,3 0 0,-1-2 0,0 2 0,1-1 0,-3 1 0,-1-20 0,0 10 0,-2-13 0,1 13 0,2 1 0,-3-4 0,1 3 0,0-3 0,-1 4 0,1-1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21.599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759 1 24575,'1'11'0,"-8"0"0,2-11 0,-5 3 0,5-1 0,1 0 0,-3 1 0,3-2 0,-1 2 0,-3-1 0,4 0 0,-14 1 0,12-3 0,-18 3 0,18-2 0,-19 3 0,20-2 0,-14 5 0,16-5 0,-7 4 0,6-5 0,-4 4 0,5-3 0,-8 3 0,8-3 0,-8 3 0,8-3 0,-5 1 0,6 1 0,-5 1 0,3-3 0,-7 7 0,6-6 0,-9 8 0,9-8 0,-10 9 0,10-8 0,-12 13 0,11-12 0,-14 16 0,14-15 0,-21 17 0,20-17 0,-26 18 0,25-19 0,-36 20 0,35-18 0,-33 14 0,35-16 0,-23 11 0,25-11 0,-19 11 0,20-13 0,-13 13 0,11-13 0,-10 12 0,11-11 0,-20 11 0,18-10 0,-25 11 0,25-12 0,-20 10 0,23-11 0,-17 8 0,18-8 0,-4 1 0,18-12 0,-6 5 0,9-5 0,-11 4 0,1 4 0,4-5 0,-4 5 0,9-7 0,-9 7 0,3-4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23.507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0 0 24575,'12'8'0,"-4"0"0,-5-6 0,-1-1 0,4 4 0,5 0 0,-3 1 0,12 2 0,-14-4 0,10 0 0,-12-3 0,1-1 0,1 0 0,-1 0 0,1 0 0,4 0 0,-5 0 0,20 3 0,-18-2 0,27 4 0,-26-5 0,15 3 0,-18-3 0,1 4 0,-1-4 0,-1 1 0,3 1 0,-2-2 0,0 3 0,0-1 0,-1 0 0,9 3 0,-8-4 0,8 3 0,-11-2 0,3 0 0,-2 3 0,1-3 0,2 3 0,-2-3 0,1 1 0,6 2 0,-5-1 0,8 4 0,-10-5 0,3 1 0,-4-2 0,2 0 0,1 3 0,-1-4 0,2 2 0,-4-3 0,7 1 0,-7 1 0,5 0 0,-5 0 0,1-1 0,4-1 0,-4 4 0,3-4 0,10 5 0,-10-3 0,33 6 0,-30-5 0,27 4 0,-31-6 0,10 2 0,-14-1 0,3-2 0,0 3 0,-1-2 0,4 2 0,11 2 0,-8-2 0,36 10 0,-35-11 0,50 15 0,-51-14 0,62 22 0,-58-20 0,54 18 0,-57-22 0,19 9 0,-29-8 0,1 1 0,0 2 0,0 0 0,2 1 0,3 2 0,-4-4 0,23 12 0,-19-10 0,25 11 0,-27-12 0,10 3 0,-14-5 0,3-1 0,-2 3 0,10 0 0,-6 1 0,35 10 0,-31-11 0,58 20 0,-56-20 0,52 18 0,-55-21 0,55 13 0,-51-12 0,25 2 0,16 3 0,-39-5 0,61 10 0,-58-5 0,10 3 0,-18-6 0,-11-4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21:36:45.233"/>
    </inkml:context>
    <inkml:brush xml:id="br0">
      <inkml:brushProperty name="width" value="0.2" units="cm"/>
      <inkml:brushProperty name="height" value="0.2" units="cm"/>
      <inkml:brushProperty name="color" value="#EDEBEB"/>
    </inkml:brush>
  </inkml:definitions>
  <inkml:trace contextRef="#ctx0" brushRef="#br0">1084 91 24575,'-12'5'0,"1"-1"0,9-3 0,-1-1 0,-5 0 0,3 0 0,-2-1 0,3 0 0,1-2 0,-7 1 0,6-1 0,-8 1 0,8 0 0,-6 1 0,6 0 0,-7 0 0,6 1 0,-6 0 0,6 0 0,-4-2 0,4 2 0,-12-3 0,10 2 0,-18-2 0,19 3 0,-15-3 0,16 2 0,-9-2 0,9 3 0,-11-2 0,10 2 0,-18 0 0,18 0 0,-34-2 0,31 1 0,-35-1 0,36 2 0,-20-1 0,22 0 0,-14 0 0,14 1 0,-23 0 0,22 0 0,-33 0 0,32 0 0,-41 1 0,40 0 0,-26 0 0,30 1 0,-12-2 0,11 2 0,-19-2 0,18 0 0,-22 0 0,23 0 0,-10 0 0,12 0 0,2 0 0,12 4 0,-4-2 0,6 2 0,-8-4 0,-1 0 0,8 0 0,-5 0 0,14 0 0,-16-1 0,15 0 0,-17-2 0,10 3 0,-9-2 0,9 2 0,-7 0 0,22 2 0,-19-2 0,37 2 0,-36-2 0,19 0 0,-6 0 0,6 0 0,-1 0 0,20 1 0,-37 0 0,42 3 0,-41-2 0,64 9 0,-60-8 0,40 4 0,-51-7 0,4 0 0,-3-1 0,-1 0 0,3-2 0,6 3 0,-6-2 0,27 2 0,-25 0 0,51 0 0,-48 0 0,42 3 0,-47-2 0,26 2 0,-27-1 0,29 1 0,-28-1 0,40 6 0,-37-7 0,44 7 0,-44-7 0,18 2 0,13 3 0,-28-4 0,48 8 0,-43-6 0,6 1 0,-5 0 0,-16-3 0,5 1 0,-22-3 0,9 2 0,-13-2 0,14 0 0,1 0 0,-7-2 0,5 2 0,-14-2 0,13 2 0,-24 0 0,21 0 0,-42-4 0,39 3 0,-44-10 0,47 9 0,-18-4 0,12 1 0,9 4 0,-8-4 0,9 5 0,1 0 0,-17 0 0,14 0 0,-60-3 0,52 0 0,-63-4 0,67 4 0,-34-2 0,39 4 0,-13-1 0,17 0 0,-5 2 0,2 0 0,-13 0 0,10 0 0,-36-2 0,5-2-3277,-41-3 0,36 1 0,-37-3 1787,65 8-880,-47-6 2370,42 4-1343,-27-1 1343,29 1 2698,-3 1-2698,-7-1 0,20 2 0,-54-7 0,50 7 1638,-34-5 0,-7-1-880,-5-2 2518,-17-1-2301,15 2-975,53 8 3276,-19-2-2501,25 2-775,-2 2 0,15 1 0,-6 0 0,6 0 0,-6-2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56.369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0:59.794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1:00.609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1:01.571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8:11:04.625"/>
    </inkml:context>
    <inkml:brush xml:id="br0">
      <inkml:brushProperty name="width" value="0.3" units="cm"/>
      <inkml:brushProperty name="height" value="0.6" units="cm"/>
      <inkml:brushProperty name="color" value="#EEEBEB"/>
      <inkml:brushProperty name="tip" value="rectangle"/>
      <inkml:brushProperty name="rasterOp" value="maskPen"/>
    </inkml:brush>
  </inkml:definitions>
  <inkml:trace contextRef="#ctx0" brushRef="#br0">84 510,'16'-34,"-5"6,-6 19,-2-3,3-5,0 2,2-5,-1 11,4-11,-5 10,3-12,0 9,-2-3,2 4,0-3,0 5,2-9,-2 6,-3-2,-1-1,-37 23,24-9,-25 17,26-2,5-5,-8 14,5-9,-1 5,0 0,6-4,-6 4,6-3,-5-1,4 4,-4-5,4 4,-4 0,4-4,-4 4,1 3,-2-7,3 8,-3-6,3-1,-4 4,4-5,-2 1,1 4,-2-4,0 7,-1-8,1 6,-1-2,0 3,4 0,-3-3,3-4,-3 3,3-4,0 10,3-7,0 0,-3 1,3-4,23-39,-14 20,20-39,-23 30,0 2,1-1,2-7,-5 8,4-11,-4 12,0-3,1-2,-1 1,-1-2,0 4,0-1,-2-1,2-3,0-5,-2 4,5-7,-5 2,2-7,1-8,-3 5,6-8,-2 14,-1-8,3 2,-3-3,0 4,3 5,-6 9,4 5,-4 4,2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23394-BA41-854C-B06F-8EACBEC0639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B80C-70F9-3148-BAE7-6377EF735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5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9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 and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36,000 shared Wikilinks (6,000 unique)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States: 1273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Indonesia: 831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3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7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Chatti pathari: buttery, cheesy dish of flour, egg, pastry in Kerala</a:t>
            </a:r>
          </a:p>
          <a:p>
            <a:r>
              <a:rPr lang="en-US" dirty="0"/>
              <a:t>Chicken mull: comfort food that is a cultural staple in North Carolina –”mull season”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B80C-70F9-3148-BAE7-6377EF735C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0D87-D065-6F45-93C4-97E24E8EA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97541-CC12-ED4C-B703-1DD8FC92B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5616-8D3D-2E42-8629-3A1C5933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8D136-5D68-1347-A0D8-E6B426F0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16AFF-76B5-474A-B55D-07681D1D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32FB-E48A-B94D-B46C-F4B879AE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3DBEE-81D3-6B45-8843-4AE37CAD6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F5B16-3D0E-4249-805B-054DD852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6F738-9703-164B-AEA6-D82B0BF78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7180-872C-FE48-B4CC-99BD31B7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8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399B2-24E8-7B47-9FA7-7826722E0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7EC92-BAC8-C34C-A780-B529FBDCC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9160-0F4E-1F4B-8C78-6528E76C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A7A04-F78B-3E46-A7A4-42CCCCAC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99BA0-D153-6849-B9A9-B383CCCA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9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3E17-1343-3245-9B0C-0D79229C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3C68-6234-2947-8266-498DD7E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FC6F3-7E26-994F-B3F1-98D16C9F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B5A1-3EDB-D94C-BFD8-AAADD8D7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919B-5214-504D-97CA-B1DDF393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0E45-BB20-0B48-A054-14364CD2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9D506-D6C2-C845-9317-867360CA1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9F06B-FE60-0E47-B77E-C62D51C68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42A3-5625-A442-9221-AB3F0B4E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AC265-0ABA-3248-B62B-685F01AD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A1B4-5EC0-DB47-AFF0-F27385B2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CA1F-F99F-5843-BE41-A112A1B80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6C47A-B4FC-7D46-BE66-407511984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E83AB-8CA8-474C-A1CC-ACAA4834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131DD-F7B2-5348-916F-124BB589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A91EC-D085-1949-AAEE-581264E2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1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8477-754A-DB45-89E6-2A671BA9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B488F-21E0-B440-AF5A-EBDEF176B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67163-2B2D-5348-A5C6-F9AFC514A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FA8193-C148-0747-8356-28F4E3DDB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77936-016E-C14C-B126-C3D2C333C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161D3-2F13-D945-9474-94681B4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96004-5312-1C48-8964-270FCCE1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03CE0-D282-C247-9340-7884F6C2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348E-1869-DB46-8585-C377C546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637AB-C5B7-5D40-8BFE-76058BA5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5764A-3BD9-5C4D-875E-FF0FC958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1F05C-9D21-8946-B52B-7278AC96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F7483-C606-734B-890C-5CDB5C8E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98EB6-20BC-6340-8DAF-BC9753EF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26CEE-762C-3E4D-8F34-B8BA0401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1546-C094-254F-B7E1-1F0CAA30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330CA-C29A-CB49-A66E-42F22652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223E-12F9-C649-B7F4-67CD61C91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47B4C-5DF6-594A-8F80-72C470B6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91B85-2049-AE4B-9E0D-28432301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5DC46-6DFC-0441-A279-7E03E942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5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CBCF-31E9-EE44-8607-2958A328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B92687-C41A-DF41-B7B2-4593C1A72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301F2-D32C-EE44-A2B0-7BBA0E06C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80A52-5CCA-9F42-8B39-E5E8C901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C0215-A0F0-594D-9A81-4DFF73C4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F0D4-C50D-DC41-8FCD-54107493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E7A4E-1B88-D342-8B56-61907294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867E7-3761-744E-B525-DE8677569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70F5-D0E6-8A40-AED0-00BFA4D47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C3EAC-6226-DA45-9368-B2350B736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ED04-0CE5-A64F-8568-9CC804C56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.png"/><Relationship Id="rId21" Type="http://schemas.openxmlformats.org/officeDocument/2006/relationships/customXml" Target="../ink/ink11.xml"/><Relationship Id="rId42" Type="http://schemas.openxmlformats.org/officeDocument/2006/relationships/customXml" Target="../ink/ink21.xml"/><Relationship Id="rId47" Type="http://schemas.openxmlformats.org/officeDocument/2006/relationships/image" Target="../media/image21.png"/><Relationship Id="rId84" Type="http://schemas.openxmlformats.org/officeDocument/2006/relationships/customXml" Target="../ink/ink39.xml"/><Relationship Id="rId89" Type="http://schemas.openxmlformats.org/officeDocument/2006/relationships/image" Target="../media/image39.png"/><Relationship Id="rId16" Type="http://schemas.openxmlformats.org/officeDocument/2006/relationships/customXml" Target="../ink/ink7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6.png"/><Relationship Id="rId53" Type="http://schemas.openxmlformats.org/officeDocument/2006/relationships/image" Target="../media/image24.png"/><Relationship Id="rId58" Type="http://schemas.openxmlformats.org/officeDocument/2006/relationships/customXml" Target="../ink/ink29.xml"/><Relationship Id="rId74" Type="http://schemas.openxmlformats.org/officeDocument/2006/relationships/customXml" Target="../ink/ink34.xml"/><Relationship Id="rId79" Type="http://schemas.openxmlformats.org/officeDocument/2006/relationships/image" Target="../media/image37.png"/><Relationship Id="rId102" Type="http://schemas.openxmlformats.org/officeDocument/2006/relationships/customXml" Target="../ink/ink48.xml"/><Relationship Id="rId5" Type="http://schemas.openxmlformats.org/officeDocument/2006/relationships/image" Target="../media/image2.jpg"/><Relationship Id="rId90" Type="http://schemas.openxmlformats.org/officeDocument/2006/relationships/customXml" Target="../ink/ink42.xml"/><Relationship Id="rId95" Type="http://schemas.openxmlformats.org/officeDocument/2006/relationships/image" Target="../media/image42.png"/><Relationship Id="rId22" Type="http://schemas.openxmlformats.org/officeDocument/2006/relationships/image" Target="../media/image8.png"/><Relationship Id="rId27" Type="http://schemas.openxmlformats.org/officeDocument/2006/relationships/customXml" Target="../ink/ink14.xml"/><Relationship Id="rId43" Type="http://schemas.openxmlformats.org/officeDocument/2006/relationships/image" Target="../media/image19.png"/><Relationship Id="rId48" Type="http://schemas.openxmlformats.org/officeDocument/2006/relationships/customXml" Target="../ink/ink24.xml"/><Relationship Id="rId69" Type="http://schemas.openxmlformats.org/officeDocument/2006/relationships/image" Target="../media/image32.png"/><Relationship Id="rId80" Type="http://schemas.openxmlformats.org/officeDocument/2006/relationships/customXml" Target="../ink/ink37.xml"/><Relationship Id="rId85" Type="http://schemas.openxmlformats.org/officeDocument/2006/relationships/image" Target="../media/image30.png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33" Type="http://schemas.openxmlformats.org/officeDocument/2006/relationships/image" Target="../media/image14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7.png"/><Relationship Id="rId103" Type="http://schemas.openxmlformats.org/officeDocument/2006/relationships/image" Target="../media/image46.png"/><Relationship Id="rId20" Type="http://schemas.openxmlformats.org/officeDocument/2006/relationships/customXml" Target="../ink/ink10.xml"/><Relationship Id="rId41" Type="http://schemas.openxmlformats.org/officeDocument/2006/relationships/image" Target="../media/image18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2.xml"/><Relationship Id="rId75" Type="http://schemas.openxmlformats.org/officeDocument/2006/relationships/image" Target="../media/image35.png"/><Relationship Id="rId83" Type="http://schemas.openxmlformats.org/officeDocument/2006/relationships/image" Target="../media/image29.png"/><Relationship Id="rId88" Type="http://schemas.openxmlformats.org/officeDocument/2006/relationships/customXml" Target="../ink/ink41.xml"/><Relationship Id="rId91" Type="http://schemas.openxmlformats.org/officeDocument/2006/relationships/image" Target="../media/image40.png"/><Relationship Id="rId96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5" Type="http://schemas.openxmlformats.org/officeDocument/2006/relationships/customXml" Target="../ink/ink6.xml"/><Relationship Id="rId23" Type="http://schemas.openxmlformats.org/officeDocument/2006/relationships/customXml" Target="../ink/ink12.xml"/><Relationship Id="rId28" Type="http://schemas.openxmlformats.org/officeDocument/2006/relationships/image" Target="../media/image11.png"/><Relationship Id="rId36" Type="http://schemas.openxmlformats.org/officeDocument/2006/relationships/customXml" Target="../ink/ink18.xml"/><Relationship Id="rId49" Type="http://schemas.openxmlformats.org/officeDocument/2006/relationships/image" Target="../media/image22.png"/><Relationship Id="rId57" Type="http://schemas.openxmlformats.org/officeDocument/2006/relationships/image" Target="../media/image26.png"/><Relationship Id="rId10" Type="http://schemas.openxmlformats.org/officeDocument/2006/relationships/customXml" Target="../ink/ink3.xml"/><Relationship Id="rId31" Type="http://schemas.openxmlformats.org/officeDocument/2006/relationships/image" Target="../media/image13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73" Type="http://schemas.openxmlformats.org/officeDocument/2006/relationships/image" Target="../media/image34.png"/><Relationship Id="rId78" Type="http://schemas.openxmlformats.org/officeDocument/2006/relationships/customXml" Target="../ink/ink36.xml"/><Relationship Id="rId81" Type="http://schemas.openxmlformats.org/officeDocument/2006/relationships/customXml" Target="../ink/ink38.xml"/><Relationship Id="rId86" Type="http://schemas.openxmlformats.org/officeDocument/2006/relationships/customXml" Target="../ink/ink40.xml"/><Relationship Id="rId94" Type="http://schemas.openxmlformats.org/officeDocument/2006/relationships/customXml" Target="../ink/ink44.xml"/><Relationship Id="rId99" Type="http://schemas.openxmlformats.org/officeDocument/2006/relationships/image" Target="../media/image44.png"/><Relationship Id="rId101" Type="http://schemas.openxmlformats.org/officeDocument/2006/relationships/image" Target="../media/image45.png"/><Relationship Id="rId4" Type="http://schemas.openxmlformats.org/officeDocument/2006/relationships/hyperlink" Target="http://www.publicdomainpictures.net/view-image.php?image=127827&amp;picture=america-globe" TargetMode="External"/><Relationship Id="rId9" Type="http://schemas.openxmlformats.org/officeDocument/2006/relationships/customXml" Target="../ink/ink2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7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5.png"/><Relationship Id="rId76" Type="http://schemas.openxmlformats.org/officeDocument/2006/relationships/customXml" Target="../ink/ink35.xml"/><Relationship Id="rId97" Type="http://schemas.openxmlformats.org/officeDocument/2006/relationships/image" Target="../media/image43.png"/><Relationship Id="rId7" Type="http://schemas.openxmlformats.org/officeDocument/2006/relationships/customXml" Target="../ink/ink1.xml"/><Relationship Id="rId71" Type="http://schemas.openxmlformats.org/officeDocument/2006/relationships/image" Target="../media/image33.png"/><Relationship Id="rId92" Type="http://schemas.openxmlformats.org/officeDocument/2006/relationships/customXml" Target="../ink/ink43.xml"/><Relationship Id="rId2" Type="http://schemas.openxmlformats.org/officeDocument/2006/relationships/image" Target="../media/image1.png"/><Relationship Id="rId29" Type="http://schemas.openxmlformats.org/officeDocument/2006/relationships/image" Target="../media/image12.png"/><Relationship Id="rId24" Type="http://schemas.openxmlformats.org/officeDocument/2006/relationships/image" Target="../media/image9.png"/><Relationship Id="rId40" Type="http://schemas.openxmlformats.org/officeDocument/2006/relationships/customXml" Target="../ink/ink20.xml"/><Relationship Id="rId45" Type="http://schemas.openxmlformats.org/officeDocument/2006/relationships/image" Target="../media/image20.png"/><Relationship Id="rId87" Type="http://schemas.openxmlformats.org/officeDocument/2006/relationships/image" Target="../media/image31.png"/><Relationship Id="rId61" Type="http://schemas.openxmlformats.org/officeDocument/2006/relationships/image" Target="../media/image28.png"/><Relationship Id="rId82" Type="http://schemas.openxmlformats.org/officeDocument/2006/relationships/image" Target="../media/image38.png"/><Relationship Id="rId19" Type="http://schemas.openxmlformats.org/officeDocument/2006/relationships/image" Target="../media/image7.png"/><Relationship Id="rId14" Type="http://schemas.openxmlformats.org/officeDocument/2006/relationships/customXml" Target="../ink/ink5.xml"/><Relationship Id="rId30" Type="http://schemas.openxmlformats.org/officeDocument/2006/relationships/customXml" Target="../ink/ink15.xml"/><Relationship Id="rId35" Type="http://schemas.openxmlformats.org/officeDocument/2006/relationships/image" Target="../media/image15.png"/><Relationship Id="rId56" Type="http://schemas.openxmlformats.org/officeDocument/2006/relationships/customXml" Target="../ink/ink28.xml"/><Relationship Id="rId77" Type="http://schemas.openxmlformats.org/officeDocument/2006/relationships/image" Target="../media/image36.png"/><Relationship Id="rId100" Type="http://schemas.openxmlformats.org/officeDocument/2006/relationships/customXml" Target="../ink/ink47.xml"/><Relationship Id="rId8" Type="http://schemas.openxmlformats.org/officeDocument/2006/relationships/image" Target="../media/image4.png"/><Relationship Id="rId51" Type="http://schemas.openxmlformats.org/officeDocument/2006/relationships/image" Target="../media/image23.png"/><Relationship Id="rId72" Type="http://schemas.openxmlformats.org/officeDocument/2006/relationships/customXml" Target="../ink/ink33.xml"/><Relationship Id="rId93" Type="http://schemas.openxmlformats.org/officeDocument/2006/relationships/image" Target="../media/image41.png"/><Relationship Id="rId98" Type="http://schemas.openxmlformats.org/officeDocument/2006/relationships/customXml" Target="../ink/ink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frontend.com/" TargetMode="External"/><Relationship Id="rId3" Type="http://schemas.microsoft.com/office/2007/relationships/hdphoto" Target="../media/hdphoto1.wdp"/><Relationship Id="rId7" Type="http://schemas.openxmlformats.org/officeDocument/2006/relationships/hyperlink" Target="https://towardsdatascience.com/wikipedia-data-science-working-with-the-worlds-largest-encyclopedia-c08efbac5f5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an.io/food2vec-augmented-cooking-machine-intelligence" TargetMode="External"/><Relationship Id="rId5" Type="http://schemas.openxmlformats.org/officeDocument/2006/relationships/hyperlink" Target="https://en.wikipedia.org/" TargetMode="External"/><Relationship Id="rId4" Type="http://schemas.openxmlformats.org/officeDocument/2006/relationships/hyperlink" Target="http://www.publicdomainpictures.net/view-image.php?image=127827&amp;picture=america-globe" TargetMode="External"/><Relationship Id="rId9" Type="http://schemas.openxmlformats.org/officeDocument/2006/relationships/hyperlink" Target="https://towardsdatascience.com/how-to-evaluate-unsupervised-learning-models-3aa85bd98aa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hyperlink" Target="http://www.publicdomainpictures.net/view-image.php?image=127827&amp;picture=america-globe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://www.publicdomainpictures.net/view-image.php?image=127827&amp;picture=america-globe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://www.publicdomainpictures.net/view-image.php?image=127827&amp;picture=america-globe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2197881" y="383213"/>
            <a:ext cx="75499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Wiki2Vec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by Ian Livingston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9E913-1456-0141-97D0-2804B82C0ADE}"/>
              </a:ext>
            </a:extLst>
          </p:cNvPr>
          <p:cNvSpPr/>
          <p:nvPr/>
        </p:nvSpPr>
        <p:spPr>
          <a:xfrm rot="20631811">
            <a:off x="2427404" y="4714633"/>
            <a:ext cx="1160809" cy="45719"/>
          </a:xfrm>
          <a:custGeom>
            <a:avLst/>
            <a:gdLst>
              <a:gd name="connsiteX0" fmla="*/ 0 w 1160809"/>
              <a:gd name="connsiteY0" fmla="*/ 0 h 45719"/>
              <a:gd name="connsiteX1" fmla="*/ 603621 w 1160809"/>
              <a:gd name="connsiteY1" fmla="*/ 0 h 45719"/>
              <a:gd name="connsiteX2" fmla="*/ 1160809 w 1160809"/>
              <a:gd name="connsiteY2" fmla="*/ 0 h 45719"/>
              <a:gd name="connsiteX3" fmla="*/ 1160809 w 1160809"/>
              <a:gd name="connsiteY3" fmla="*/ 45719 h 45719"/>
              <a:gd name="connsiteX4" fmla="*/ 592013 w 1160809"/>
              <a:gd name="connsiteY4" fmla="*/ 45719 h 45719"/>
              <a:gd name="connsiteX5" fmla="*/ 0 w 1160809"/>
              <a:gd name="connsiteY5" fmla="*/ 45719 h 45719"/>
              <a:gd name="connsiteX6" fmla="*/ 0 w 1160809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809" h="45719" fill="none" extrusionOk="0">
                <a:moveTo>
                  <a:pt x="0" y="0"/>
                </a:moveTo>
                <a:cubicBezTo>
                  <a:pt x="248122" y="9350"/>
                  <a:pt x="346073" y="-18808"/>
                  <a:pt x="603621" y="0"/>
                </a:cubicBezTo>
                <a:cubicBezTo>
                  <a:pt x="861169" y="18808"/>
                  <a:pt x="932512" y="-18142"/>
                  <a:pt x="1160809" y="0"/>
                </a:cubicBezTo>
                <a:cubicBezTo>
                  <a:pt x="1162919" y="9574"/>
                  <a:pt x="1160534" y="29744"/>
                  <a:pt x="1160809" y="45719"/>
                </a:cubicBezTo>
                <a:cubicBezTo>
                  <a:pt x="1037514" y="51322"/>
                  <a:pt x="710407" y="44601"/>
                  <a:pt x="592013" y="45719"/>
                </a:cubicBezTo>
                <a:cubicBezTo>
                  <a:pt x="473619" y="46837"/>
                  <a:pt x="196860" y="40506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1160809" h="45719" stroke="0" extrusionOk="0">
                <a:moveTo>
                  <a:pt x="0" y="0"/>
                </a:moveTo>
                <a:cubicBezTo>
                  <a:pt x="144187" y="28027"/>
                  <a:pt x="453187" y="-11858"/>
                  <a:pt x="568796" y="0"/>
                </a:cubicBezTo>
                <a:cubicBezTo>
                  <a:pt x="684405" y="11858"/>
                  <a:pt x="932838" y="21235"/>
                  <a:pt x="1160809" y="0"/>
                </a:cubicBezTo>
                <a:cubicBezTo>
                  <a:pt x="1163029" y="9407"/>
                  <a:pt x="1161848" y="23614"/>
                  <a:pt x="1160809" y="45719"/>
                </a:cubicBezTo>
                <a:cubicBezTo>
                  <a:pt x="879452" y="34138"/>
                  <a:pt x="793498" y="69590"/>
                  <a:pt x="580405" y="45719"/>
                </a:cubicBezTo>
                <a:cubicBezTo>
                  <a:pt x="367312" y="21848"/>
                  <a:pt x="256604" y="37184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0932BA9-96F0-5544-853F-701934206CE7}"/>
              </a:ext>
            </a:extLst>
          </p:cNvPr>
          <p:cNvSpPr/>
          <p:nvPr/>
        </p:nvSpPr>
        <p:spPr>
          <a:xfrm rot="15163592">
            <a:off x="2309281" y="4830735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DBE42B-EA14-A343-9723-938CED720441}"/>
              </a:ext>
            </a:extLst>
          </p:cNvPr>
          <p:cNvSpPr/>
          <p:nvPr/>
        </p:nvSpPr>
        <p:spPr>
          <a:xfrm rot="9569094" flipV="1">
            <a:off x="8895400" y="2404064"/>
            <a:ext cx="839927" cy="45719"/>
          </a:xfrm>
          <a:custGeom>
            <a:avLst/>
            <a:gdLst>
              <a:gd name="connsiteX0" fmla="*/ 0 w 839927"/>
              <a:gd name="connsiteY0" fmla="*/ 0 h 45719"/>
              <a:gd name="connsiteX1" fmla="*/ 436762 w 839927"/>
              <a:gd name="connsiteY1" fmla="*/ 0 h 45719"/>
              <a:gd name="connsiteX2" fmla="*/ 839927 w 839927"/>
              <a:gd name="connsiteY2" fmla="*/ 0 h 45719"/>
              <a:gd name="connsiteX3" fmla="*/ 839927 w 839927"/>
              <a:gd name="connsiteY3" fmla="*/ 45719 h 45719"/>
              <a:gd name="connsiteX4" fmla="*/ 428363 w 839927"/>
              <a:gd name="connsiteY4" fmla="*/ 45719 h 45719"/>
              <a:gd name="connsiteX5" fmla="*/ 0 w 839927"/>
              <a:gd name="connsiteY5" fmla="*/ 45719 h 45719"/>
              <a:gd name="connsiteX6" fmla="*/ 0 w 839927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927" h="45719" fill="none" extrusionOk="0">
                <a:moveTo>
                  <a:pt x="0" y="0"/>
                </a:moveTo>
                <a:cubicBezTo>
                  <a:pt x="95713" y="5"/>
                  <a:pt x="234931" y="-18009"/>
                  <a:pt x="436762" y="0"/>
                </a:cubicBezTo>
                <a:cubicBezTo>
                  <a:pt x="638593" y="18009"/>
                  <a:pt x="648843" y="-14988"/>
                  <a:pt x="839927" y="0"/>
                </a:cubicBezTo>
                <a:cubicBezTo>
                  <a:pt x="842037" y="9574"/>
                  <a:pt x="839652" y="29744"/>
                  <a:pt x="839927" y="45719"/>
                </a:cubicBezTo>
                <a:cubicBezTo>
                  <a:pt x="659942" y="66125"/>
                  <a:pt x="610360" y="27582"/>
                  <a:pt x="428363" y="45719"/>
                </a:cubicBezTo>
                <a:cubicBezTo>
                  <a:pt x="246366" y="63856"/>
                  <a:pt x="107991" y="56566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839927" h="45719" stroke="0" extrusionOk="0">
                <a:moveTo>
                  <a:pt x="0" y="0"/>
                </a:moveTo>
                <a:cubicBezTo>
                  <a:pt x="164587" y="16844"/>
                  <a:pt x="227883" y="522"/>
                  <a:pt x="411564" y="0"/>
                </a:cubicBezTo>
                <a:cubicBezTo>
                  <a:pt x="595245" y="-522"/>
                  <a:pt x="693209" y="-13797"/>
                  <a:pt x="839927" y="0"/>
                </a:cubicBezTo>
                <a:cubicBezTo>
                  <a:pt x="842147" y="9407"/>
                  <a:pt x="840966" y="23614"/>
                  <a:pt x="839927" y="45719"/>
                </a:cubicBezTo>
                <a:cubicBezTo>
                  <a:pt x="631188" y="39213"/>
                  <a:pt x="610499" y="53636"/>
                  <a:pt x="419964" y="45719"/>
                </a:cubicBezTo>
                <a:cubicBezTo>
                  <a:pt x="229429" y="37802"/>
                  <a:pt x="163078" y="26642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6DE92D1E-CCB3-B547-AC73-F0B964562E82}"/>
              </a:ext>
            </a:extLst>
          </p:cNvPr>
          <p:cNvSpPr/>
          <p:nvPr/>
        </p:nvSpPr>
        <p:spPr>
          <a:xfrm rot="3953873">
            <a:off x="9633438" y="2172483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B465DC-0617-DA43-A41E-6479D447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9054" y="1270237"/>
            <a:ext cx="1585263" cy="17521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D15C64-3B15-7C44-93F9-4A0FBF392A97}"/>
              </a:ext>
            </a:extLst>
          </p:cNvPr>
          <p:cNvSpPr txBox="1"/>
          <p:nvPr/>
        </p:nvSpPr>
        <p:spPr>
          <a:xfrm>
            <a:off x="10321236" y="2837704"/>
            <a:ext cx="1000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Halászlé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Hungary</a:t>
            </a:r>
          </a:p>
        </p:txBody>
      </p:sp>
      <p:pic>
        <p:nvPicPr>
          <p:cNvPr id="42" name="Picture 41" descr="A plate of food&#10;&#10;Description automatically generated">
            <a:extLst>
              <a:ext uri="{FF2B5EF4-FFF2-40B4-BE49-F238E27FC236}">
                <a16:creationId xmlns:a16="http://schemas.microsoft.com/office/drawing/2014/main" id="{A3FC3570-A2EC-E84B-9B44-5E8030C7A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47" y="4195402"/>
            <a:ext cx="1852515" cy="18525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DE263E-AD03-6F40-9514-8CB80B7481CA}"/>
              </a:ext>
            </a:extLst>
          </p:cNvPr>
          <p:cNvSpPr txBox="1"/>
          <p:nvPr/>
        </p:nvSpPr>
        <p:spPr>
          <a:xfrm>
            <a:off x="652339" y="5937534"/>
            <a:ext cx="1336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Nasi goreng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Indonesia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4F52C0BB-F23F-FE4B-A48B-F43A1A42EC25}"/>
              </a:ext>
            </a:extLst>
          </p:cNvPr>
          <p:cNvSpPr/>
          <p:nvPr/>
        </p:nvSpPr>
        <p:spPr>
          <a:xfrm rot="11287431">
            <a:off x="2873701" y="3495294"/>
            <a:ext cx="861456" cy="287846"/>
          </a:xfrm>
          <a:custGeom>
            <a:avLst/>
            <a:gdLst>
              <a:gd name="connsiteX0" fmla="*/ 430728 w 861456"/>
              <a:gd name="connsiteY0" fmla="*/ 0 h 287846"/>
              <a:gd name="connsiteX1" fmla="*/ 861456 w 861456"/>
              <a:gd name="connsiteY1" fmla="*/ 143923 h 287846"/>
              <a:gd name="connsiteX2" fmla="*/ 430728 w 861456"/>
              <a:gd name="connsiteY2" fmla="*/ 143923 h 287846"/>
              <a:gd name="connsiteX3" fmla="*/ 430728 w 861456"/>
              <a:gd name="connsiteY3" fmla="*/ 0 h 287846"/>
              <a:gd name="connsiteX0" fmla="*/ 430728 w 861456"/>
              <a:gd name="connsiteY0" fmla="*/ 0 h 287846"/>
              <a:gd name="connsiteX1" fmla="*/ 861456 w 861456"/>
              <a:gd name="connsiteY1" fmla="*/ 143923 h 2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1456" h="287846" stroke="0" extrusionOk="0">
                <a:moveTo>
                  <a:pt x="430728" y="0"/>
                </a:moveTo>
                <a:cubicBezTo>
                  <a:pt x="658429" y="-6282"/>
                  <a:pt x="844836" y="70675"/>
                  <a:pt x="861456" y="143923"/>
                </a:cubicBezTo>
                <a:cubicBezTo>
                  <a:pt x="703699" y="127830"/>
                  <a:pt x="596130" y="130102"/>
                  <a:pt x="430728" y="143923"/>
                </a:cubicBezTo>
                <a:cubicBezTo>
                  <a:pt x="428165" y="103461"/>
                  <a:pt x="434258" y="54135"/>
                  <a:pt x="430728" y="0"/>
                </a:cubicBezTo>
                <a:close/>
              </a:path>
              <a:path w="861456" h="287846" fill="none" extrusionOk="0">
                <a:moveTo>
                  <a:pt x="430728" y="0"/>
                </a:moveTo>
                <a:cubicBezTo>
                  <a:pt x="672830" y="-8679"/>
                  <a:pt x="848331" y="62427"/>
                  <a:pt x="861456" y="143923"/>
                </a:cubicBezTo>
              </a:path>
              <a:path w="861456" h="287846" fill="none" stroke="0" extrusionOk="0">
                <a:moveTo>
                  <a:pt x="430728" y="0"/>
                </a:moveTo>
                <a:cubicBezTo>
                  <a:pt x="680827" y="5836"/>
                  <a:pt x="873616" y="65880"/>
                  <a:pt x="861456" y="143923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832F13-D38A-CD42-B68B-622B060DC09A}"/>
              </a:ext>
            </a:extLst>
          </p:cNvPr>
          <p:cNvSpPr/>
          <p:nvPr/>
        </p:nvSpPr>
        <p:spPr>
          <a:xfrm rot="440606" flipV="1">
            <a:off x="3085999" y="4099852"/>
            <a:ext cx="5773745" cy="45719"/>
          </a:xfrm>
          <a:custGeom>
            <a:avLst/>
            <a:gdLst>
              <a:gd name="connsiteX0" fmla="*/ 0 w 5773745"/>
              <a:gd name="connsiteY0" fmla="*/ 0 h 45719"/>
              <a:gd name="connsiteX1" fmla="*/ 526052 w 5773745"/>
              <a:gd name="connsiteY1" fmla="*/ 0 h 45719"/>
              <a:gd name="connsiteX2" fmla="*/ 1109842 w 5773745"/>
              <a:gd name="connsiteY2" fmla="*/ 0 h 45719"/>
              <a:gd name="connsiteX3" fmla="*/ 1635894 w 5773745"/>
              <a:gd name="connsiteY3" fmla="*/ 0 h 45719"/>
              <a:gd name="connsiteX4" fmla="*/ 2335159 w 5773745"/>
              <a:gd name="connsiteY4" fmla="*/ 0 h 45719"/>
              <a:gd name="connsiteX5" fmla="*/ 2976686 w 5773745"/>
              <a:gd name="connsiteY5" fmla="*/ 0 h 45719"/>
              <a:gd name="connsiteX6" fmla="*/ 3618214 w 5773745"/>
              <a:gd name="connsiteY6" fmla="*/ 0 h 45719"/>
              <a:gd name="connsiteX7" fmla="*/ 4375216 w 5773745"/>
              <a:gd name="connsiteY7" fmla="*/ 0 h 45719"/>
              <a:gd name="connsiteX8" fmla="*/ 5074480 w 5773745"/>
              <a:gd name="connsiteY8" fmla="*/ 0 h 45719"/>
              <a:gd name="connsiteX9" fmla="*/ 5773745 w 5773745"/>
              <a:gd name="connsiteY9" fmla="*/ 0 h 45719"/>
              <a:gd name="connsiteX10" fmla="*/ 5773745 w 5773745"/>
              <a:gd name="connsiteY10" fmla="*/ 45719 h 45719"/>
              <a:gd name="connsiteX11" fmla="*/ 5305430 w 5773745"/>
              <a:gd name="connsiteY11" fmla="*/ 45719 h 45719"/>
              <a:gd name="connsiteX12" fmla="*/ 4779378 w 5773745"/>
              <a:gd name="connsiteY12" fmla="*/ 45719 h 45719"/>
              <a:gd name="connsiteX13" fmla="*/ 4080113 w 5773745"/>
              <a:gd name="connsiteY13" fmla="*/ 45719 h 45719"/>
              <a:gd name="connsiteX14" fmla="*/ 3323111 w 5773745"/>
              <a:gd name="connsiteY14" fmla="*/ 45719 h 45719"/>
              <a:gd name="connsiteX15" fmla="*/ 2739321 w 5773745"/>
              <a:gd name="connsiteY15" fmla="*/ 45719 h 45719"/>
              <a:gd name="connsiteX16" fmla="*/ 1982319 w 5773745"/>
              <a:gd name="connsiteY16" fmla="*/ 45719 h 45719"/>
              <a:gd name="connsiteX17" fmla="*/ 1456267 w 5773745"/>
              <a:gd name="connsiteY17" fmla="*/ 45719 h 45719"/>
              <a:gd name="connsiteX18" fmla="*/ 987952 w 5773745"/>
              <a:gd name="connsiteY18" fmla="*/ 45719 h 45719"/>
              <a:gd name="connsiteX19" fmla="*/ 0 w 5773745"/>
              <a:gd name="connsiteY19" fmla="*/ 45719 h 45719"/>
              <a:gd name="connsiteX20" fmla="*/ 0 w 5773745"/>
              <a:gd name="connsiteY2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773745" h="45719" fill="none" extrusionOk="0">
                <a:moveTo>
                  <a:pt x="0" y="0"/>
                </a:moveTo>
                <a:cubicBezTo>
                  <a:pt x="252116" y="22307"/>
                  <a:pt x="359751" y="17054"/>
                  <a:pt x="526052" y="0"/>
                </a:cubicBezTo>
                <a:cubicBezTo>
                  <a:pt x="692353" y="-17054"/>
                  <a:pt x="844568" y="-1305"/>
                  <a:pt x="1109842" y="0"/>
                </a:cubicBezTo>
                <a:cubicBezTo>
                  <a:pt x="1375116" y="1305"/>
                  <a:pt x="1434959" y="18662"/>
                  <a:pt x="1635894" y="0"/>
                </a:cubicBezTo>
                <a:cubicBezTo>
                  <a:pt x="1836829" y="-18662"/>
                  <a:pt x="2040540" y="-3010"/>
                  <a:pt x="2335159" y="0"/>
                </a:cubicBezTo>
                <a:cubicBezTo>
                  <a:pt x="2629779" y="3010"/>
                  <a:pt x="2809986" y="29048"/>
                  <a:pt x="2976686" y="0"/>
                </a:cubicBezTo>
                <a:cubicBezTo>
                  <a:pt x="3143386" y="-29048"/>
                  <a:pt x="3406953" y="-2973"/>
                  <a:pt x="3618214" y="0"/>
                </a:cubicBezTo>
                <a:cubicBezTo>
                  <a:pt x="3829475" y="2973"/>
                  <a:pt x="4193969" y="-29402"/>
                  <a:pt x="4375216" y="0"/>
                </a:cubicBezTo>
                <a:cubicBezTo>
                  <a:pt x="4556463" y="29402"/>
                  <a:pt x="4776301" y="27039"/>
                  <a:pt x="5074480" y="0"/>
                </a:cubicBezTo>
                <a:cubicBezTo>
                  <a:pt x="5372659" y="-27039"/>
                  <a:pt x="5448581" y="-30541"/>
                  <a:pt x="5773745" y="0"/>
                </a:cubicBezTo>
                <a:cubicBezTo>
                  <a:pt x="5775810" y="9704"/>
                  <a:pt x="5772228" y="29365"/>
                  <a:pt x="5773745" y="45719"/>
                </a:cubicBezTo>
                <a:cubicBezTo>
                  <a:pt x="5671858" y="29222"/>
                  <a:pt x="5533506" y="40086"/>
                  <a:pt x="5305430" y="45719"/>
                </a:cubicBezTo>
                <a:cubicBezTo>
                  <a:pt x="5077355" y="51352"/>
                  <a:pt x="4992749" y="58498"/>
                  <a:pt x="4779378" y="45719"/>
                </a:cubicBezTo>
                <a:cubicBezTo>
                  <a:pt x="4566007" y="32940"/>
                  <a:pt x="4410507" y="50129"/>
                  <a:pt x="4080113" y="45719"/>
                </a:cubicBezTo>
                <a:cubicBezTo>
                  <a:pt x="3749720" y="41309"/>
                  <a:pt x="3527021" y="60580"/>
                  <a:pt x="3323111" y="45719"/>
                </a:cubicBezTo>
                <a:cubicBezTo>
                  <a:pt x="3119201" y="30858"/>
                  <a:pt x="2976484" y="37647"/>
                  <a:pt x="2739321" y="45719"/>
                </a:cubicBezTo>
                <a:cubicBezTo>
                  <a:pt x="2502158" y="53792"/>
                  <a:pt x="2213049" y="38111"/>
                  <a:pt x="1982319" y="45719"/>
                </a:cubicBezTo>
                <a:cubicBezTo>
                  <a:pt x="1751589" y="53327"/>
                  <a:pt x="1578069" y="33932"/>
                  <a:pt x="1456267" y="45719"/>
                </a:cubicBezTo>
                <a:cubicBezTo>
                  <a:pt x="1334465" y="57506"/>
                  <a:pt x="1115713" y="61122"/>
                  <a:pt x="987952" y="45719"/>
                </a:cubicBezTo>
                <a:cubicBezTo>
                  <a:pt x="860191" y="30316"/>
                  <a:pt x="425230" y="11596"/>
                  <a:pt x="0" y="45719"/>
                </a:cubicBezTo>
                <a:cubicBezTo>
                  <a:pt x="753" y="36388"/>
                  <a:pt x="43" y="13299"/>
                  <a:pt x="0" y="0"/>
                </a:cubicBezTo>
                <a:close/>
              </a:path>
              <a:path w="5773745" h="45719" stroke="0" extrusionOk="0">
                <a:moveTo>
                  <a:pt x="0" y="0"/>
                </a:moveTo>
                <a:cubicBezTo>
                  <a:pt x="182291" y="-16831"/>
                  <a:pt x="362787" y="-25161"/>
                  <a:pt x="583790" y="0"/>
                </a:cubicBezTo>
                <a:cubicBezTo>
                  <a:pt x="804793" y="25161"/>
                  <a:pt x="913010" y="6564"/>
                  <a:pt x="1052105" y="0"/>
                </a:cubicBezTo>
                <a:cubicBezTo>
                  <a:pt x="1191201" y="-6564"/>
                  <a:pt x="1481222" y="-4298"/>
                  <a:pt x="1809107" y="0"/>
                </a:cubicBezTo>
                <a:cubicBezTo>
                  <a:pt x="2136992" y="4298"/>
                  <a:pt x="2177817" y="-22734"/>
                  <a:pt x="2392897" y="0"/>
                </a:cubicBezTo>
                <a:cubicBezTo>
                  <a:pt x="2607977" y="22734"/>
                  <a:pt x="2834383" y="19259"/>
                  <a:pt x="2976686" y="0"/>
                </a:cubicBezTo>
                <a:cubicBezTo>
                  <a:pt x="3118989" y="-19259"/>
                  <a:pt x="3508150" y="-36494"/>
                  <a:pt x="3733688" y="0"/>
                </a:cubicBezTo>
                <a:cubicBezTo>
                  <a:pt x="3959226" y="36494"/>
                  <a:pt x="4022893" y="-14519"/>
                  <a:pt x="4259741" y="0"/>
                </a:cubicBezTo>
                <a:cubicBezTo>
                  <a:pt x="4496589" y="14519"/>
                  <a:pt x="4785843" y="-4117"/>
                  <a:pt x="5016743" y="0"/>
                </a:cubicBezTo>
                <a:cubicBezTo>
                  <a:pt x="5247643" y="4117"/>
                  <a:pt x="5568322" y="-35012"/>
                  <a:pt x="5773745" y="0"/>
                </a:cubicBezTo>
                <a:cubicBezTo>
                  <a:pt x="5773418" y="19102"/>
                  <a:pt x="5773635" y="29481"/>
                  <a:pt x="5773745" y="45719"/>
                </a:cubicBezTo>
                <a:cubicBezTo>
                  <a:pt x="5586264" y="24242"/>
                  <a:pt x="5292272" y="60186"/>
                  <a:pt x="5132218" y="45719"/>
                </a:cubicBezTo>
                <a:cubicBezTo>
                  <a:pt x="4972164" y="31252"/>
                  <a:pt x="4728891" y="20876"/>
                  <a:pt x="4548428" y="45719"/>
                </a:cubicBezTo>
                <a:cubicBezTo>
                  <a:pt x="4367965" y="70563"/>
                  <a:pt x="4032794" y="30524"/>
                  <a:pt x="3791426" y="45719"/>
                </a:cubicBezTo>
                <a:cubicBezTo>
                  <a:pt x="3550058" y="60914"/>
                  <a:pt x="3367736" y="11580"/>
                  <a:pt x="3034424" y="45719"/>
                </a:cubicBezTo>
                <a:cubicBezTo>
                  <a:pt x="2701112" y="79858"/>
                  <a:pt x="2754313" y="48731"/>
                  <a:pt x="2508371" y="45719"/>
                </a:cubicBezTo>
                <a:cubicBezTo>
                  <a:pt x="2262429" y="42707"/>
                  <a:pt x="2025122" y="54173"/>
                  <a:pt x="1866844" y="45719"/>
                </a:cubicBezTo>
                <a:cubicBezTo>
                  <a:pt x="1708566" y="37265"/>
                  <a:pt x="1470261" y="10452"/>
                  <a:pt x="1109842" y="45719"/>
                </a:cubicBezTo>
                <a:cubicBezTo>
                  <a:pt x="749423" y="80986"/>
                  <a:pt x="307851" y="26232"/>
                  <a:pt x="0" y="45719"/>
                </a:cubicBezTo>
                <a:cubicBezTo>
                  <a:pt x="1806" y="33380"/>
                  <a:pt x="1033" y="164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F12BA3C6-2236-2243-A7AD-BA2C304627C0}"/>
              </a:ext>
            </a:extLst>
          </p:cNvPr>
          <p:cNvSpPr/>
          <p:nvPr/>
        </p:nvSpPr>
        <p:spPr>
          <a:xfrm rot="10312569" flipV="1">
            <a:off x="2872854" y="3382407"/>
            <a:ext cx="863155" cy="275926"/>
          </a:xfrm>
          <a:custGeom>
            <a:avLst/>
            <a:gdLst>
              <a:gd name="connsiteX0" fmla="*/ 431578 w 863155"/>
              <a:gd name="connsiteY0" fmla="*/ 0 h 275926"/>
              <a:gd name="connsiteX1" fmla="*/ 863156 w 863155"/>
              <a:gd name="connsiteY1" fmla="*/ 137963 h 275926"/>
              <a:gd name="connsiteX2" fmla="*/ 431578 w 863155"/>
              <a:gd name="connsiteY2" fmla="*/ 137963 h 275926"/>
              <a:gd name="connsiteX3" fmla="*/ 431578 w 863155"/>
              <a:gd name="connsiteY3" fmla="*/ 0 h 275926"/>
              <a:gd name="connsiteX0" fmla="*/ 431578 w 863155"/>
              <a:gd name="connsiteY0" fmla="*/ 0 h 275926"/>
              <a:gd name="connsiteX1" fmla="*/ 863156 w 863155"/>
              <a:gd name="connsiteY1" fmla="*/ 137963 h 2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155" h="275926" stroke="0" extrusionOk="0">
                <a:moveTo>
                  <a:pt x="431578" y="0"/>
                </a:moveTo>
                <a:cubicBezTo>
                  <a:pt x="654400" y="-9581"/>
                  <a:pt x="848045" y="67439"/>
                  <a:pt x="863156" y="137963"/>
                </a:cubicBezTo>
                <a:cubicBezTo>
                  <a:pt x="751392" y="137394"/>
                  <a:pt x="635226" y="157936"/>
                  <a:pt x="431578" y="137963"/>
                </a:cubicBezTo>
                <a:cubicBezTo>
                  <a:pt x="427073" y="73717"/>
                  <a:pt x="436157" y="36052"/>
                  <a:pt x="431578" y="0"/>
                </a:cubicBezTo>
                <a:close/>
              </a:path>
              <a:path w="863155" h="275926" fill="none" extrusionOk="0">
                <a:moveTo>
                  <a:pt x="431578" y="0"/>
                </a:moveTo>
                <a:cubicBezTo>
                  <a:pt x="675517" y="-11493"/>
                  <a:pt x="857987" y="60976"/>
                  <a:pt x="863156" y="137963"/>
                </a:cubicBezTo>
              </a:path>
              <a:path w="863155" h="275926" fill="none" stroke="0" extrusionOk="0">
                <a:moveTo>
                  <a:pt x="431578" y="0"/>
                </a:moveTo>
                <a:cubicBezTo>
                  <a:pt x="685775" y="7570"/>
                  <a:pt x="865388" y="62033"/>
                  <a:pt x="863156" y="137963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5CAA5D5B-8B55-6C4C-9CC9-14C33EDCE705}"/>
              </a:ext>
            </a:extLst>
          </p:cNvPr>
          <p:cNvSpPr/>
          <p:nvPr/>
        </p:nvSpPr>
        <p:spPr>
          <a:xfrm rot="3047727">
            <a:off x="2871961" y="3390653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15DA6A3-3D1C-F24E-9ECB-D6112960D462}"/>
              </a:ext>
            </a:extLst>
          </p:cNvPr>
          <p:cNvSpPr/>
          <p:nvPr/>
        </p:nvSpPr>
        <p:spPr>
          <a:xfrm rot="10800000" flipH="1">
            <a:off x="8327534" y="4073438"/>
            <a:ext cx="972839" cy="418451"/>
          </a:xfrm>
          <a:custGeom>
            <a:avLst/>
            <a:gdLst>
              <a:gd name="connsiteX0" fmla="*/ 486420 w 972839"/>
              <a:gd name="connsiteY0" fmla="*/ 0 h 418451"/>
              <a:gd name="connsiteX1" fmla="*/ 972840 w 972839"/>
              <a:gd name="connsiteY1" fmla="*/ 209226 h 418451"/>
              <a:gd name="connsiteX2" fmla="*/ 486420 w 972839"/>
              <a:gd name="connsiteY2" fmla="*/ 209226 h 418451"/>
              <a:gd name="connsiteX3" fmla="*/ 486420 w 972839"/>
              <a:gd name="connsiteY3" fmla="*/ 0 h 418451"/>
              <a:gd name="connsiteX0" fmla="*/ 486420 w 972839"/>
              <a:gd name="connsiteY0" fmla="*/ 0 h 418451"/>
              <a:gd name="connsiteX1" fmla="*/ 972840 w 972839"/>
              <a:gd name="connsiteY1" fmla="*/ 209226 h 41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2839" h="418451" stroke="0" extrusionOk="0">
                <a:moveTo>
                  <a:pt x="486420" y="0"/>
                </a:moveTo>
                <a:cubicBezTo>
                  <a:pt x="736371" y="-11529"/>
                  <a:pt x="962594" y="97519"/>
                  <a:pt x="972840" y="209226"/>
                </a:cubicBezTo>
                <a:cubicBezTo>
                  <a:pt x="790939" y="208172"/>
                  <a:pt x="654859" y="208786"/>
                  <a:pt x="486420" y="209226"/>
                </a:cubicBezTo>
                <a:cubicBezTo>
                  <a:pt x="480515" y="120277"/>
                  <a:pt x="495246" y="69606"/>
                  <a:pt x="486420" y="0"/>
                </a:cubicBezTo>
                <a:close/>
              </a:path>
              <a:path w="972839" h="418451" fill="none" extrusionOk="0">
                <a:moveTo>
                  <a:pt x="486420" y="0"/>
                </a:moveTo>
                <a:cubicBezTo>
                  <a:pt x="758247" y="-6555"/>
                  <a:pt x="957669" y="91351"/>
                  <a:pt x="972840" y="209226"/>
                </a:cubicBezTo>
              </a:path>
              <a:path w="972839" h="418451" fill="none" stroke="0" extrusionOk="0">
                <a:moveTo>
                  <a:pt x="486420" y="0"/>
                </a:moveTo>
                <a:cubicBezTo>
                  <a:pt x="766155" y="5300"/>
                  <a:pt x="999167" y="96797"/>
                  <a:pt x="972840" y="209226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C4001418-20D6-BC45-8ABE-69E5EC79BA87}"/>
              </a:ext>
            </a:extLst>
          </p:cNvPr>
          <p:cNvSpPr/>
          <p:nvPr/>
        </p:nvSpPr>
        <p:spPr>
          <a:xfrm rot="12006238" flipH="1" flipV="1">
            <a:off x="8356742" y="3930103"/>
            <a:ext cx="972839" cy="418451"/>
          </a:xfrm>
          <a:custGeom>
            <a:avLst/>
            <a:gdLst>
              <a:gd name="connsiteX0" fmla="*/ 486420 w 972839"/>
              <a:gd name="connsiteY0" fmla="*/ 0 h 418451"/>
              <a:gd name="connsiteX1" fmla="*/ 972840 w 972839"/>
              <a:gd name="connsiteY1" fmla="*/ 209226 h 418451"/>
              <a:gd name="connsiteX2" fmla="*/ 486420 w 972839"/>
              <a:gd name="connsiteY2" fmla="*/ 209226 h 418451"/>
              <a:gd name="connsiteX3" fmla="*/ 486420 w 972839"/>
              <a:gd name="connsiteY3" fmla="*/ 0 h 418451"/>
              <a:gd name="connsiteX0" fmla="*/ 486420 w 972839"/>
              <a:gd name="connsiteY0" fmla="*/ 0 h 418451"/>
              <a:gd name="connsiteX1" fmla="*/ 972840 w 972839"/>
              <a:gd name="connsiteY1" fmla="*/ 209226 h 41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2839" h="418451" stroke="0" extrusionOk="0">
                <a:moveTo>
                  <a:pt x="486420" y="0"/>
                </a:moveTo>
                <a:cubicBezTo>
                  <a:pt x="736371" y="-11529"/>
                  <a:pt x="962594" y="97519"/>
                  <a:pt x="972840" y="209226"/>
                </a:cubicBezTo>
                <a:cubicBezTo>
                  <a:pt x="790939" y="208172"/>
                  <a:pt x="654859" y="208786"/>
                  <a:pt x="486420" y="209226"/>
                </a:cubicBezTo>
                <a:cubicBezTo>
                  <a:pt x="480515" y="120277"/>
                  <a:pt x="495246" y="69606"/>
                  <a:pt x="486420" y="0"/>
                </a:cubicBezTo>
                <a:close/>
              </a:path>
              <a:path w="972839" h="418451" fill="none" extrusionOk="0">
                <a:moveTo>
                  <a:pt x="486420" y="0"/>
                </a:moveTo>
                <a:cubicBezTo>
                  <a:pt x="758247" y="-6555"/>
                  <a:pt x="957669" y="91351"/>
                  <a:pt x="972840" y="209226"/>
                </a:cubicBezTo>
              </a:path>
              <a:path w="972839" h="418451" fill="none" stroke="0" extrusionOk="0">
                <a:moveTo>
                  <a:pt x="486420" y="0"/>
                </a:moveTo>
                <a:cubicBezTo>
                  <a:pt x="766155" y="5300"/>
                  <a:pt x="999167" y="96797"/>
                  <a:pt x="972840" y="209226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36B39723-A37B-2445-87C1-28C95D990E74}"/>
              </a:ext>
            </a:extLst>
          </p:cNvPr>
          <p:cNvSpPr/>
          <p:nvPr/>
        </p:nvSpPr>
        <p:spPr>
          <a:xfrm rot="15658537">
            <a:off x="8765688" y="4379917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CE1927-1D3F-6C4D-92DD-FD4E83760718}"/>
              </a:ext>
            </a:extLst>
          </p:cNvPr>
          <p:cNvSpPr/>
          <p:nvPr/>
        </p:nvSpPr>
        <p:spPr>
          <a:xfrm rot="20472853" flipV="1">
            <a:off x="3359485" y="4235013"/>
            <a:ext cx="5805074" cy="45719"/>
          </a:xfrm>
          <a:custGeom>
            <a:avLst/>
            <a:gdLst>
              <a:gd name="connsiteX0" fmla="*/ 0 w 5805074"/>
              <a:gd name="connsiteY0" fmla="*/ 0 h 45719"/>
              <a:gd name="connsiteX1" fmla="*/ 528907 w 5805074"/>
              <a:gd name="connsiteY1" fmla="*/ 0 h 45719"/>
              <a:gd name="connsiteX2" fmla="*/ 1115864 w 5805074"/>
              <a:gd name="connsiteY2" fmla="*/ 0 h 45719"/>
              <a:gd name="connsiteX3" fmla="*/ 1644771 w 5805074"/>
              <a:gd name="connsiteY3" fmla="*/ 0 h 45719"/>
              <a:gd name="connsiteX4" fmla="*/ 2347830 w 5805074"/>
              <a:gd name="connsiteY4" fmla="*/ 0 h 45719"/>
              <a:gd name="connsiteX5" fmla="*/ 2992838 w 5805074"/>
              <a:gd name="connsiteY5" fmla="*/ 0 h 45719"/>
              <a:gd name="connsiteX6" fmla="*/ 3637846 w 5805074"/>
              <a:gd name="connsiteY6" fmla="*/ 0 h 45719"/>
              <a:gd name="connsiteX7" fmla="*/ 4398956 w 5805074"/>
              <a:gd name="connsiteY7" fmla="*/ 0 h 45719"/>
              <a:gd name="connsiteX8" fmla="*/ 5102015 w 5805074"/>
              <a:gd name="connsiteY8" fmla="*/ 0 h 45719"/>
              <a:gd name="connsiteX9" fmla="*/ 5805074 w 5805074"/>
              <a:gd name="connsiteY9" fmla="*/ 0 h 45719"/>
              <a:gd name="connsiteX10" fmla="*/ 5805074 w 5805074"/>
              <a:gd name="connsiteY10" fmla="*/ 45719 h 45719"/>
              <a:gd name="connsiteX11" fmla="*/ 5334218 w 5805074"/>
              <a:gd name="connsiteY11" fmla="*/ 45719 h 45719"/>
              <a:gd name="connsiteX12" fmla="*/ 4805311 w 5805074"/>
              <a:gd name="connsiteY12" fmla="*/ 45719 h 45719"/>
              <a:gd name="connsiteX13" fmla="*/ 4102252 w 5805074"/>
              <a:gd name="connsiteY13" fmla="*/ 45719 h 45719"/>
              <a:gd name="connsiteX14" fmla="*/ 3341143 w 5805074"/>
              <a:gd name="connsiteY14" fmla="*/ 45719 h 45719"/>
              <a:gd name="connsiteX15" fmla="*/ 2754185 w 5805074"/>
              <a:gd name="connsiteY15" fmla="*/ 45719 h 45719"/>
              <a:gd name="connsiteX16" fmla="*/ 1993075 w 5805074"/>
              <a:gd name="connsiteY16" fmla="*/ 45719 h 45719"/>
              <a:gd name="connsiteX17" fmla="*/ 1464169 w 5805074"/>
              <a:gd name="connsiteY17" fmla="*/ 45719 h 45719"/>
              <a:gd name="connsiteX18" fmla="*/ 993313 w 5805074"/>
              <a:gd name="connsiteY18" fmla="*/ 45719 h 45719"/>
              <a:gd name="connsiteX19" fmla="*/ 0 w 5805074"/>
              <a:gd name="connsiteY19" fmla="*/ 45719 h 45719"/>
              <a:gd name="connsiteX20" fmla="*/ 0 w 5805074"/>
              <a:gd name="connsiteY2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05074" h="45719" fill="none" extrusionOk="0">
                <a:moveTo>
                  <a:pt x="0" y="0"/>
                </a:moveTo>
                <a:cubicBezTo>
                  <a:pt x="120643" y="948"/>
                  <a:pt x="273621" y="-17314"/>
                  <a:pt x="528907" y="0"/>
                </a:cubicBezTo>
                <a:cubicBezTo>
                  <a:pt x="784193" y="17314"/>
                  <a:pt x="889265" y="-22139"/>
                  <a:pt x="1115864" y="0"/>
                </a:cubicBezTo>
                <a:cubicBezTo>
                  <a:pt x="1342463" y="22139"/>
                  <a:pt x="1423564" y="14310"/>
                  <a:pt x="1644771" y="0"/>
                </a:cubicBezTo>
                <a:cubicBezTo>
                  <a:pt x="1865978" y="-14310"/>
                  <a:pt x="2172705" y="16796"/>
                  <a:pt x="2347830" y="0"/>
                </a:cubicBezTo>
                <a:cubicBezTo>
                  <a:pt x="2522955" y="-16796"/>
                  <a:pt x="2758496" y="30742"/>
                  <a:pt x="2992838" y="0"/>
                </a:cubicBezTo>
                <a:cubicBezTo>
                  <a:pt x="3227180" y="-30742"/>
                  <a:pt x="3389679" y="-5671"/>
                  <a:pt x="3637846" y="0"/>
                </a:cubicBezTo>
                <a:cubicBezTo>
                  <a:pt x="3886013" y="5671"/>
                  <a:pt x="4113069" y="23485"/>
                  <a:pt x="4398956" y="0"/>
                </a:cubicBezTo>
                <a:cubicBezTo>
                  <a:pt x="4684843" y="-23485"/>
                  <a:pt x="4753964" y="18951"/>
                  <a:pt x="5102015" y="0"/>
                </a:cubicBezTo>
                <a:cubicBezTo>
                  <a:pt x="5450066" y="-18951"/>
                  <a:pt x="5541433" y="-34152"/>
                  <a:pt x="5805074" y="0"/>
                </a:cubicBezTo>
                <a:cubicBezTo>
                  <a:pt x="5807139" y="9704"/>
                  <a:pt x="5803557" y="29365"/>
                  <a:pt x="5805074" y="45719"/>
                </a:cubicBezTo>
                <a:cubicBezTo>
                  <a:pt x="5662468" y="51139"/>
                  <a:pt x="5533530" y="45171"/>
                  <a:pt x="5334218" y="45719"/>
                </a:cubicBezTo>
                <a:cubicBezTo>
                  <a:pt x="5134906" y="46267"/>
                  <a:pt x="5023239" y="56857"/>
                  <a:pt x="4805311" y="45719"/>
                </a:cubicBezTo>
                <a:cubicBezTo>
                  <a:pt x="4587383" y="34581"/>
                  <a:pt x="4249750" y="71201"/>
                  <a:pt x="4102252" y="45719"/>
                </a:cubicBezTo>
                <a:cubicBezTo>
                  <a:pt x="3954754" y="20237"/>
                  <a:pt x="3520791" y="13891"/>
                  <a:pt x="3341143" y="45719"/>
                </a:cubicBezTo>
                <a:cubicBezTo>
                  <a:pt x="3161495" y="77547"/>
                  <a:pt x="2952765" y="47190"/>
                  <a:pt x="2754185" y="45719"/>
                </a:cubicBezTo>
                <a:cubicBezTo>
                  <a:pt x="2555605" y="44248"/>
                  <a:pt x="2240605" y="44670"/>
                  <a:pt x="1993075" y="45719"/>
                </a:cubicBezTo>
                <a:cubicBezTo>
                  <a:pt x="1745545" y="46769"/>
                  <a:pt x="1616298" y="44337"/>
                  <a:pt x="1464169" y="45719"/>
                </a:cubicBezTo>
                <a:cubicBezTo>
                  <a:pt x="1312040" y="47101"/>
                  <a:pt x="1135964" y="60889"/>
                  <a:pt x="993313" y="45719"/>
                </a:cubicBezTo>
                <a:cubicBezTo>
                  <a:pt x="850662" y="30549"/>
                  <a:pt x="468353" y="73715"/>
                  <a:pt x="0" y="45719"/>
                </a:cubicBezTo>
                <a:cubicBezTo>
                  <a:pt x="753" y="36388"/>
                  <a:pt x="43" y="13299"/>
                  <a:pt x="0" y="0"/>
                </a:cubicBezTo>
                <a:close/>
              </a:path>
              <a:path w="5805074" h="45719" stroke="0" extrusionOk="0">
                <a:moveTo>
                  <a:pt x="0" y="0"/>
                </a:moveTo>
                <a:cubicBezTo>
                  <a:pt x="281848" y="1678"/>
                  <a:pt x="389852" y="5030"/>
                  <a:pt x="586957" y="0"/>
                </a:cubicBezTo>
                <a:cubicBezTo>
                  <a:pt x="784062" y="-5030"/>
                  <a:pt x="925438" y="12445"/>
                  <a:pt x="1057813" y="0"/>
                </a:cubicBezTo>
                <a:cubicBezTo>
                  <a:pt x="1190188" y="-12445"/>
                  <a:pt x="1630966" y="-8790"/>
                  <a:pt x="1818923" y="0"/>
                </a:cubicBezTo>
                <a:cubicBezTo>
                  <a:pt x="2006880" y="8790"/>
                  <a:pt x="2146678" y="-22171"/>
                  <a:pt x="2405881" y="0"/>
                </a:cubicBezTo>
                <a:cubicBezTo>
                  <a:pt x="2665084" y="22171"/>
                  <a:pt x="2765900" y="18094"/>
                  <a:pt x="2992838" y="0"/>
                </a:cubicBezTo>
                <a:cubicBezTo>
                  <a:pt x="3219776" y="-18094"/>
                  <a:pt x="3598815" y="-16369"/>
                  <a:pt x="3753948" y="0"/>
                </a:cubicBezTo>
                <a:cubicBezTo>
                  <a:pt x="3909081" y="16369"/>
                  <a:pt x="4149666" y="-15461"/>
                  <a:pt x="4282855" y="0"/>
                </a:cubicBezTo>
                <a:cubicBezTo>
                  <a:pt x="4416044" y="15461"/>
                  <a:pt x="4732760" y="21945"/>
                  <a:pt x="5043964" y="0"/>
                </a:cubicBezTo>
                <a:cubicBezTo>
                  <a:pt x="5355168" y="-21945"/>
                  <a:pt x="5537890" y="-12530"/>
                  <a:pt x="5805074" y="0"/>
                </a:cubicBezTo>
                <a:cubicBezTo>
                  <a:pt x="5804747" y="19102"/>
                  <a:pt x="5804964" y="29481"/>
                  <a:pt x="5805074" y="45719"/>
                </a:cubicBezTo>
                <a:cubicBezTo>
                  <a:pt x="5612227" y="56082"/>
                  <a:pt x="5477020" y="64897"/>
                  <a:pt x="5160066" y="45719"/>
                </a:cubicBezTo>
                <a:cubicBezTo>
                  <a:pt x="4843112" y="26541"/>
                  <a:pt x="4838611" y="29004"/>
                  <a:pt x="4573108" y="45719"/>
                </a:cubicBezTo>
                <a:cubicBezTo>
                  <a:pt x="4307605" y="62434"/>
                  <a:pt x="4164008" y="19298"/>
                  <a:pt x="3811999" y="45719"/>
                </a:cubicBezTo>
                <a:cubicBezTo>
                  <a:pt x="3459990" y="72140"/>
                  <a:pt x="3352043" y="37141"/>
                  <a:pt x="3050889" y="45719"/>
                </a:cubicBezTo>
                <a:cubicBezTo>
                  <a:pt x="2749735" y="54298"/>
                  <a:pt x="2645512" y="49395"/>
                  <a:pt x="2521982" y="45719"/>
                </a:cubicBezTo>
                <a:cubicBezTo>
                  <a:pt x="2398452" y="42043"/>
                  <a:pt x="2015414" y="32976"/>
                  <a:pt x="1876974" y="45719"/>
                </a:cubicBezTo>
                <a:cubicBezTo>
                  <a:pt x="1738534" y="58462"/>
                  <a:pt x="1476211" y="28864"/>
                  <a:pt x="1115864" y="45719"/>
                </a:cubicBezTo>
                <a:cubicBezTo>
                  <a:pt x="755517" y="62575"/>
                  <a:pt x="533913" y="35693"/>
                  <a:pt x="0" y="45719"/>
                </a:cubicBezTo>
                <a:cubicBezTo>
                  <a:pt x="1806" y="33380"/>
                  <a:pt x="1033" y="164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B293EA9-C000-354F-B611-0D89806A2F4C}"/>
              </a:ext>
            </a:extLst>
          </p:cNvPr>
          <p:cNvSpPr/>
          <p:nvPr/>
        </p:nvSpPr>
        <p:spPr>
          <a:xfrm rot="9676129" flipH="1">
            <a:off x="8113841" y="3081245"/>
            <a:ext cx="1156591" cy="361636"/>
          </a:xfrm>
          <a:custGeom>
            <a:avLst/>
            <a:gdLst>
              <a:gd name="connsiteX0" fmla="*/ 290645 w 1156591"/>
              <a:gd name="connsiteY0" fmla="*/ 23956 h 361636"/>
              <a:gd name="connsiteX1" fmla="*/ 624247 w 1156591"/>
              <a:gd name="connsiteY1" fmla="*/ 572 h 361636"/>
              <a:gd name="connsiteX2" fmla="*/ 1156591 w 1156591"/>
              <a:gd name="connsiteY2" fmla="*/ 180818 h 361636"/>
              <a:gd name="connsiteX3" fmla="*/ 578296 w 1156591"/>
              <a:gd name="connsiteY3" fmla="*/ 180818 h 361636"/>
              <a:gd name="connsiteX4" fmla="*/ 290645 w 1156591"/>
              <a:gd name="connsiteY4" fmla="*/ 23956 h 361636"/>
              <a:gd name="connsiteX0" fmla="*/ 290645 w 1156591"/>
              <a:gd name="connsiteY0" fmla="*/ 23956 h 361636"/>
              <a:gd name="connsiteX1" fmla="*/ 624247 w 1156591"/>
              <a:gd name="connsiteY1" fmla="*/ 572 h 361636"/>
              <a:gd name="connsiteX2" fmla="*/ 1156591 w 1156591"/>
              <a:gd name="connsiteY2" fmla="*/ 180818 h 3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591" h="361636" stroke="0" extrusionOk="0">
                <a:moveTo>
                  <a:pt x="290645" y="23956"/>
                </a:moveTo>
                <a:cubicBezTo>
                  <a:pt x="373347" y="-5535"/>
                  <a:pt x="501145" y="268"/>
                  <a:pt x="624247" y="572"/>
                </a:cubicBezTo>
                <a:cubicBezTo>
                  <a:pt x="937930" y="10816"/>
                  <a:pt x="1139189" y="87080"/>
                  <a:pt x="1156591" y="180818"/>
                </a:cubicBezTo>
                <a:cubicBezTo>
                  <a:pt x="1023391" y="187939"/>
                  <a:pt x="752272" y="201899"/>
                  <a:pt x="578296" y="180818"/>
                </a:cubicBezTo>
                <a:cubicBezTo>
                  <a:pt x="467251" y="114468"/>
                  <a:pt x="401856" y="97312"/>
                  <a:pt x="290645" y="23956"/>
                </a:cubicBezTo>
                <a:close/>
              </a:path>
              <a:path w="1156591" h="361636" fill="none" extrusionOk="0">
                <a:moveTo>
                  <a:pt x="290645" y="23956"/>
                </a:moveTo>
                <a:cubicBezTo>
                  <a:pt x="382931" y="18107"/>
                  <a:pt x="527590" y="8615"/>
                  <a:pt x="624247" y="572"/>
                </a:cubicBezTo>
                <a:cubicBezTo>
                  <a:pt x="937039" y="10993"/>
                  <a:pt x="1144844" y="84627"/>
                  <a:pt x="1156591" y="180818"/>
                </a:cubicBezTo>
              </a:path>
              <a:path w="1156591" h="361636" fill="none" stroke="0" extrusionOk="0">
                <a:moveTo>
                  <a:pt x="290645" y="23956"/>
                </a:moveTo>
                <a:cubicBezTo>
                  <a:pt x="396577" y="-4072"/>
                  <a:pt x="502098" y="-3236"/>
                  <a:pt x="624247" y="572"/>
                </a:cubicBezTo>
                <a:cubicBezTo>
                  <a:pt x="920991" y="11704"/>
                  <a:pt x="1154784" y="69295"/>
                  <a:pt x="1156591" y="180818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2516280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144FF371-A912-394C-A9F6-39D058F9A646}"/>
              </a:ext>
            </a:extLst>
          </p:cNvPr>
          <p:cNvSpPr/>
          <p:nvPr/>
        </p:nvSpPr>
        <p:spPr>
          <a:xfrm rot="14785180" flipH="1" flipV="1">
            <a:off x="8598506" y="2699285"/>
            <a:ext cx="499748" cy="846083"/>
          </a:xfrm>
          <a:custGeom>
            <a:avLst/>
            <a:gdLst>
              <a:gd name="connsiteX0" fmla="*/ 12033 w 499748"/>
              <a:gd name="connsiteY0" fmla="*/ 293341 h 846083"/>
              <a:gd name="connsiteX1" fmla="*/ 348894 w 499748"/>
              <a:gd name="connsiteY1" fmla="*/ 34634 h 846083"/>
              <a:gd name="connsiteX2" fmla="*/ 499747 w 499748"/>
              <a:gd name="connsiteY2" fmla="*/ 423041 h 846083"/>
              <a:gd name="connsiteX3" fmla="*/ 249874 w 499748"/>
              <a:gd name="connsiteY3" fmla="*/ 423042 h 846083"/>
              <a:gd name="connsiteX4" fmla="*/ 12033 w 499748"/>
              <a:gd name="connsiteY4" fmla="*/ 293341 h 846083"/>
              <a:gd name="connsiteX0" fmla="*/ 12033 w 499748"/>
              <a:gd name="connsiteY0" fmla="*/ 293341 h 846083"/>
              <a:gd name="connsiteX1" fmla="*/ 348894 w 499748"/>
              <a:gd name="connsiteY1" fmla="*/ 34634 h 846083"/>
              <a:gd name="connsiteX2" fmla="*/ 499747 w 499748"/>
              <a:gd name="connsiteY2" fmla="*/ 423041 h 8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748" h="846083" stroke="0" extrusionOk="0">
                <a:moveTo>
                  <a:pt x="12033" y="293341"/>
                </a:moveTo>
                <a:cubicBezTo>
                  <a:pt x="45577" y="48531"/>
                  <a:pt x="200135" y="-59271"/>
                  <a:pt x="348894" y="34634"/>
                </a:cubicBezTo>
                <a:cubicBezTo>
                  <a:pt x="474775" y="108766"/>
                  <a:pt x="491396" y="254474"/>
                  <a:pt x="499747" y="423041"/>
                </a:cubicBezTo>
                <a:cubicBezTo>
                  <a:pt x="401828" y="424603"/>
                  <a:pt x="372115" y="422843"/>
                  <a:pt x="249874" y="423042"/>
                </a:cubicBezTo>
                <a:cubicBezTo>
                  <a:pt x="155168" y="383025"/>
                  <a:pt x="77252" y="326835"/>
                  <a:pt x="12033" y="293341"/>
                </a:cubicBezTo>
                <a:close/>
              </a:path>
              <a:path w="499748" h="846083" fill="none" extrusionOk="0">
                <a:moveTo>
                  <a:pt x="12033" y="293341"/>
                </a:moveTo>
                <a:cubicBezTo>
                  <a:pt x="44227" y="73809"/>
                  <a:pt x="221170" y="-60008"/>
                  <a:pt x="348894" y="34634"/>
                </a:cubicBezTo>
                <a:cubicBezTo>
                  <a:pt x="452644" y="104471"/>
                  <a:pt x="469064" y="249245"/>
                  <a:pt x="499747" y="423041"/>
                </a:cubicBezTo>
              </a:path>
              <a:path w="499748" h="846083" fill="none" stroke="0" extrusionOk="0">
                <a:moveTo>
                  <a:pt x="12033" y="293341"/>
                </a:moveTo>
                <a:cubicBezTo>
                  <a:pt x="59657" y="50751"/>
                  <a:pt x="196474" y="-66903"/>
                  <a:pt x="348894" y="34634"/>
                </a:cubicBezTo>
                <a:cubicBezTo>
                  <a:pt x="423024" y="117949"/>
                  <a:pt x="498270" y="240127"/>
                  <a:pt x="499747" y="423041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2516280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A49CB1F6-223E-2B48-970F-D064EC18A46D}"/>
              </a:ext>
            </a:extLst>
          </p:cNvPr>
          <p:cNvSpPr/>
          <p:nvPr/>
        </p:nvSpPr>
        <p:spPr>
          <a:xfrm rot="3913743" flipV="1">
            <a:off x="3618709" y="4323558"/>
            <a:ext cx="289260" cy="1242694"/>
          </a:xfrm>
          <a:custGeom>
            <a:avLst/>
            <a:gdLst>
              <a:gd name="connsiteX0" fmla="*/ 1151 w 289260"/>
              <a:gd name="connsiteY0" fmla="*/ 543105 h 1242694"/>
              <a:gd name="connsiteX1" fmla="*/ 251438 w 289260"/>
              <a:gd name="connsiteY1" fmla="*/ 202395 h 1242694"/>
              <a:gd name="connsiteX2" fmla="*/ 289260 w 289260"/>
              <a:gd name="connsiteY2" fmla="*/ 621347 h 1242694"/>
              <a:gd name="connsiteX3" fmla="*/ 144630 w 289260"/>
              <a:gd name="connsiteY3" fmla="*/ 621347 h 1242694"/>
              <a:gd name="connsiteX4" fmla="*/ 1151 w 289260"/>
              <a:gd name="connsiteY4" fmla="*/ 543105 h 1242694"/>
              <a:gd name="connsiteX0" fmla="*/ 1151 w 289260"/>
              <a:gd name="connsiteY0" fmla="*/ 543105 h 1242694"/>
              <a:gd name="connsiteX1" fmla="*/ 251438 w 289260"/>
              <a:gd name="connsiteY1" fmla="*/ 202395 h 1242694"/>
              <a:gd name="connsiteX2" fmla="*/ 289260 w 289260"/>
              <a:gd name="connsiteY2" fmla="*/ 621347 h 12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260" h="1242694" stroke="0" extrusionOk="0">
                <a:moveTo>
                  <a:pt x="1151" y="543105"/>
                </a:moveTo>
                <a:cubicBezTo>
                  <a:pt x="1935" y="8563"/>
                  <a:pt x="154283" y="-183493"/>
                  <a:pt x="251438" y="202395"/>
                </a:cubicBezTo>
                <a:cubicBezTo>
                  <a:pt x="292223" y="320348"/>
                  <a:pt x="255217" y="467398"/>
                  <a:pt x="289260" y="621347"/>
                </a:cubicBezTo>
                <a:cubicBezTo>
                  <a:pt x="257354" y="626000"/>
                  <a:pt x="200739" y="615273"/>
                  <a:pt x="144630" y="621347"/>
                </a:cubicBezTo>
                <a:cubicBezTo>
                  <a:pt x="91113" y="584958"/>
                  <a:pt x="63186" y="567850"/>
                  <a:pt x="1151" y="543105"/>
                </a:cubicBezTo>
                <a:close/>
              </a:path>
              <a:path w="289260" h="1242694" fill="none" extrusionOk="0">
                <a:moveTo>
                  <a:pt x="1151" y="543105"/>
                </a:moveTo>
                <a:cubicBezTo>
                  <a:pt x="11469" y="24892"/>
                  <a:pt x="207845" y="-166623"/>
                  <a:pt x="251438" y="202395"/>
                </a:cubicBezTo>
                <a:cubicBezTo>
                  <a:pt x="282436" y="318487"/>
                  <a:pt x="275226" y="464046"/>
                  <a:pt x="289260" y="621347"/>
                </a:cubicBezTo>
              </a:path>
              <a:path w="289260" h="1242694" fill="none" stroke="0" extrusionOk="0">
                <a:moveTo>
                  <a:pt x="1151" y="543105"/>
                </a:moveTo>
                <a:cubicBezTo>
                  <a:pt x="24325" y="1914"/>
                  <a:pt x="128469" y="-194858"/>
                  <a:pt x="251438" y="202395"/>
                </a:cubicBezTo>
                <a:cubicBezTo>
                  <a:pt x="256751" y="334790"/>
                  <a:pt x="287305" y="447669"/>
                  <a:pt x="289260" y="621347"/>
                </a:cubicBezTo>
              </a:path>
            </a:pathLst>
          </a:custGeom>
          <a:solidFill>
            <a:srgbClr val="EDEBEB"/>
          </a:solidFill>
          <a:ln w="444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2516280"/>
                      <a:gd name="adj2" fmla="val 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8A712A-3D1F-7F48-8B13-9EBD96CC2B59}"/>
              </a:ext>
            </a:extLst>
          </p:cNvPr>
          <p:cNvSpPr/>
          <p:nvPr/>
        </p:nvSpPr>
        <p:spPr>
          <a:xfrm rot="11817630">
            <a:off x="8430378" y="5092099"/>
            <a:ext cx="1022905" cy="45719"/>
          </a:xfrm>
          <a:custGeom>
            <a:avLst/>
            <a:gdLst>
              <a:gd name="connsiteX0" fmla="*/ 0 w 1022905"/>
              <a:gd name="connsiteY0" fmla="*/ 0 h 45719"/>
              <a:gd name="connsiteX1" fmla="*/ 531911 w 1022905"/>
              <a:gd name="connsiteY1" fmla="*/ 0 h 45719"/>
              <a:gd name="connsiteX2" fmla="*/ 1022905 w 1022905"/>
              <a:gd name="connsiteY2" fmla="*/ 0 h 45719"/>
              <a:gd name="connsiteX3" fmla="*/ 1022905 w 1022905"/>
              <a:gd name="connsiteY3" fmla="*/ 45719 h 45719"/>
              <a:gd name="connsiteX4" fmla="*/ 521682 w 1022905"/>
              <a:gd name="connsiteY4" fmla="*/ 45719 h 45719"/>
              <a:gd name="connsiteX5" fmla="*/ 0 w 1022905"/>
              <a:gd name="connsiteY5" fmla="*/ 45719 h 45719"/>
              <a:gd name="connsiteX6" fmla="*/ 0 w 1022905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2905" h="45719" fill="none" extrusionOk="0">
                <a:moveTo>
                  <a:pt x="0" y="0"/>
                </a:moveTo>
                <a:cubicBezTo>
                  <a:pt x="121398" y="-228"/>
                  <a:pt x="390487" y="11117"/>
                  <a:pt x="531911" y="0"/>
                </a:cubicBezTo>
                <a:cubicBezTo>
                  <a:pt x="673335" y="-11117"/>
                  <a:pt x="793947" y="2739"/>
                  <a:pt x="1022905" y="0"/>
                </a:cubicBezTo>
                <a:cubicBezTo>
                  <a:pt x="1025015" y="9574"/>
                  <a:pt x="1022630" y="29744"/>
                  <a:pt x="1022905" y="45719"/>
                </a:cubicBezTo>
                <a:cubicBezTo>
                  <a:pt x="806756" y="46227"/>
                  <a:pt x="651851" y="61816"/>
                  <a:pt x="521682" y="45719"/>
                </a:cubicBezTo>
                <a:cubicBezTo>
                  <a:pt x="391513" y="29622"/>
                  <a:pt x="248735" y="34447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1022905" h="45719" stroke="0" extrusionOk="0">
                <a:moveTo>
                  <a:pt x="0" y="0"/>
                </a:moveTo>
                <a:cubicBezTo>
                  <a:pt x="246423" y="-14336"/>
                  <a:pt x="337284" y="-8770"/>
                  <a:pt x="501223" y="0"/>
                </a:cubicBezTo>
                <a:cubicBezTo>
                  <a:pt x="665162" y="8770"/>
                  <a:pt x="773076" y="9384"/>
                  <a:pt x="1022905" y="0"/>
                </a:cubicBezTo>
                <a:cubicBezTo>
                  <a:pt x="1025125" y="9407"/>
                  <a:pt x="1023944" y="23614"/>
                  <a:pt x="1022905" y="45719"/>
                </a:cubicBezTo>
                <a:cubicBezTo>
                  <a:pt x="881974" y="63416"/>
                  <a:pt x="707141" y="55058"/>
                  <a:pt x="511453" y="45719"/>
                </a:cubicBezTo>
                <a:cubicBezTo>
                  <a:pt x="315765" y="36380"/>
                  <a:pt x="123151" y="54350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B9D7C860-5898-E342-BAEB-1694EBA9CEFE}"/>
              </a:ext>
            </a:extLst>
          </p:cNvPr>
          <p:cNvSpPr/>
          <p:nvPr/>
        </p:nvSpPr>
        <p:spPr>
          <a:xfrm rot="6349411">
            <a:off x="9361975" y="5204434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599140E-527B-AC4D-89AA-753A264654A4}"/>
                  </a:ext>
                </a:extLst>
              </p14:cNvPr>
              <p14:cNvContentPartPr/>
              <p14:nvPr/>
            </p14:nvContentPartPr>
            <p14:xfrm>
              <a:off x="10894552" y="4633194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599140E-527B-AC4D-89AA-753A264654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40552" y="452519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F9CCC63-6B85-E240-99C6-41364416643A}"/>
                  </a:ext>
                </a:extLst>
              </p14:cNvPr>
              <p14:cNvContentPartPr/>
              <p14:nvPr/>
            </p14:nvContentPartPr>
            <p14:xfrm>
              <a:off x="11581792" y="4764954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F9CCC63-6B85-E240-99C6-4136441664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28152" y="465731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AB3F408-FE09-004B-BE14-A82A7338EF2F}"/>
                  </a:ext>
                </a:extLst>
              </p14:cNvPr>
              <p14:cNvContentPartPr/>
              <p14:nvPr/>
            </p14:nvContentPartPr>
            <p14:xfrm>
              <a:off x="11354632" y="4704114"/>
              <a:ext cx="296280" cy="264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AB3F408-FE09-004B-BE14-A82A7338EF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00992" y="4596474"/>
                <a:ext cx="4039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15995AA-59AC-804A-A584-663DDCE03068}"/>
                  </a:ext>
                </a:extLst>
              </p14:cNvPr>
              <p14:cNvContentPartPr/>
              <p14:nvPr/>
            </p14:nvContentPartPr>
            <p14:xfrm>
              <a:off x="11462992" y="4763874"/>
              <a:ext cx="179640" cy="192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15995AA-59AC-804A-A584-663DDCE030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09352" y="4655874"/>
                <a:ext cx="287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AA18AAD-3475-F644-90D0-41E90CEFC8D8}"/>
                  </a:ext>
                </a:extLst>
              </p14:cNvPr>
              <p14:cNvContentPartPr/>
              <p14:nvPr/>
            </p14:nvContentPartPr>
            <p14:xfrm>
              <a:off x="11639032" y="5600154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AA18AAD-3475-F644-90D0-41E90CEFC8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85392" y="549215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8D89F19-5669-D447-B3C5-A7C2C4CAFFC7}"/>
                  </a:ext>
                </a:extLst>
              </p14:cNvPr>
              <p14:cNvContentPartPr/>
              <p14:nvPr/>
            </p14:nvContentPartPr>
            <p14:xfrm>
              <a:off x="11656312" y="5764314"/>
              <a:ext cx="360" cy="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8D89F19-5669-D447-B3C5-A7C2C4CAF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02312" y="565667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A57157-0508-B14C-A1A1-CA33ED44DE88}"/>
                  </a:ext>
                </a:extLst>
              </p14:cNvPr>
              <p14:cNvContentPartPr/>
              <p14:nvPr/>
            </p14:nvContentPartPr>
            <p14:xfrm>
              <a:off x="11640832" y="5797434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A57157-0508-B14C-A1A1-CA33ED44DE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87192" y="568943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0556E55-7715-094D-990F-553CBB4A24E2}"/>
                  </a:ext>
                </a:extLst>
              </p14:cNvPr>
              <p14:cNvContentPartPr/>
              <p14:nvPr/>
            </p14:nvContentPartPr>
            <p14:xfrm>
              <a:off x="11652712" y="5706354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0556E55-7715-094D-990F-553CBB4A24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8712" y="559835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E2DBBD6-EA62-E142-BDDE-87AD29B036CB}"/>
                  </a:ext>
                </a:extLst>
              </p14:cNvPr>
              <p14:cNvContentPartPr/>
              <p14:nvPr/>
            </p14:nvContentPartPr>
            <p14:xfrm>
              <a:off x="11615992" y="5821914"/>
              <a:ext cx="88920" cy="310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E2DBBD6-EA62-E142-BDDE-87AD29B036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62352" y="5714274"/>
                <a:ext cx="1965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B1FAF9E-93CB-0840-B8C6-C31CE9194CF5}"/>
                  </a:ext>
                </a:extLst>
              </p14:cNvPr>
              <p14:cNvContentPartPr/>
              <p14:nvPr/>
            </p14:nvContentPartPr>
            <p14:xfrm>
              <a:off x="11205232" y="6664948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B1FAF9E-93CB-0840-B8C6-C31CE9194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51232" y="655694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7683A04-E6F9-4C48-A881-FA6BB8B0FB79}"/>
                  </a:ext>
                </a:extLst>
              </p14:cNvPr>
              <p14:cNvContentPartPr/>
              <p14:nvPr/>
            </p14:nvContentPartPr>
            <p14:xfrm>
              <a:off x="11336702" y="5017867"/>
              <a:ext cx="56160" cy="39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7683A04-E6F9-4C48-A881-FA6BB8B0FB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83062" y="4909867"/>
                <a:ext cx="16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6EA0B31-E3A3-8347-B5CB-7F390B6F2917}"/>
                  </a:ext>
                </a:extLst>
              </p14:cNvPr>
              <p14:cNvContentPartPr/>
              <p14:nvPr/>
            </p14:nvContentPartPr>
            <p14:xfrm>
              <a:off x="11383862" y="4666507"/>
              <a:ext cx="424800" cy="312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6EA0B31-E3A3-8347-B5CB-7F390B6F291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48222" y="4630507"/>
                <a:ext cx="496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74D65CA-DC58-774B-9194-EB5035D4444A}"/>
                  </a:ext>
                </a:extLst>
              </p14:cNvPr>
              <p14:cNvContentPartPr/>
              <p14:nvPr/>
            </p14:nvContentPartPr>
            <p14:xfrm>
              <a:off x="9951062" y="6039316"/>
              <a:ext cx="256320" cy="379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74D65CA-DC58-774B-9194-EB5035D4444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15062" y="6003316"/>
                <a:ext cx="327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B7EA48B-CEC6-7348-864A-9E02FAAE4A4D}"/>
                  </a:ext>
                </a:extLst>
              </p14:cNvPr>
              <p14:cNvContentPartPr/>
              <p14:nvPr/>
            </p14:nvContentPartPr>
            <p14:xfrm>
              <a:off x="11091182" y="4027276"/>
              <a:ext cx="635040" cy="768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B7EA48B-CEC6-7348-864A-9E02FAAE4A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55542" y="3991636"/>
                <a:ext cx="706680" cy="840240"/>
              </a:xfrm>
              <a:prstGeom prst="rect">
                <a:avLst/>
              </a:prstGeom>
            </p:spPr>
          </p:pic>
        </mc:Fallback>
      </mc:AlternateContent>
      <p:pic>
        <p:nvPicPr>
          <p:cNvPr id="113" name="Picture 112" descr="A bowl of food&#10;&#10;Description automatically generated">
            <a:extLst>
              <a:ext uri="{FF2B5EF4-FFF2-40B4-BE49-F238E27FC236}">
                <a16:creationId xmlns:a16="http://schemas.microsoft.com/office/drawing/2014/main" id="{24FFB3D8-2789-DC42-A238-F11BB2CCA3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25169" y="4589837"/>
            <a:ext cx="1584126" cy="15841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07A3254-700D-5849-92EB-5FBD1DF69030}"/>
                  </a:ext>
                </a:extLst>
              </p14:cNvPr>
              <p14:cNvContentPartPr/>
              <p14:nvPr/>
            </p14:nvContentPartPr>
            <p14:xfrm>
              <a:off x="10912166" y="4470017"/>
              <a:ext cx="752040" cy="1124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07A3254-700D-5849-92EB-5FBD1DF690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76166" y="4434377"/>
                <a:ext cx="823680" cy="11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B73E38C-C721-1D4D-BB6D-781C1713AEEB}"/>
                  </a:ext>
                </a:extLst>
              </p14:cNvPr>
              <p14:cNvContentPartPr/>
              <p14:nvPr/>
            </p14:nvContentPartPr>
            <p14:xfrm>
              <a:off x="10921166" y="5543537"/>
              <a:ext cx="631080" cy="920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B73E38C-C721-1D4D-BB6D-781C1713A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85166" y="5507897"/>
                <a:ext cx="70272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0A4B87-FE23-A045-B28A-AA505A913995}"/>
                  </a:ext>
                </a:extLst>
              </p14:cNvPr>
              <p14:cNvContentPartPr/>
              <p14:nvPr/>
            </p14:nvContentPartPr>
            <p14:xfrm>
              <a:off x="9976886" y="4563257"/>
              <a:ext cx="931680" cy="2930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0A4B87-FE23-A045-B28A-AA505A91399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41246" y="4527257"/>
                <a:ext cx="10033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908F7B1-7A0B-3D4B-9A48-33479BFC59BF}"/>
                  </a:ext>
                </a:extLst>
              </p14:cNvPr>
              <p14:cNvContentPartPr/>
              <p14:nvPr/>
            </p14:nvContentPartPr>
            <p14:xfrm>
              <a:off x="9804086" y="4435097"/>
              <a:ext cx="597600" cy="552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908F7B1-7A0B-3D4B-9A48-33479BFC59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68086" y="4399457"/>
                <a:ext cx="66924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EFA3C82-2596-F04D-AD18-05FD55EA69D8}"/>
                  </a:ext>
                </a:extLst>
              </p14:cNvPr>
              <p14:cNvContentPartPr/>
              <p14:nvPr/>
            </p14:nvContentPartPr>
            <p14:xfrm>
              <a:off x="9897686" y="4603937"/>
              <a:ext cx="457560" cy="983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EFA3C82-2596-F04D-AD18-05FD55EA69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62046" y="4567937"/>
                <a:ext cx="52920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329F37-C7D4-0541-9507-E4DCC5117333}"/>
                  </a:ext>
                </a:extLst>
              </p14:cNvPr>
              <p14:cNvContentPartPr/>
              <p14:nvPr/>
            </p14:nvContentPartPr>
            <p14:xfrm>
              <a:off x="9874286" y="4608617"/>
              <a:ext cx="409320" cy="573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329F37-C7D4-0541-9507-E4DCC51173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38286" y="4572977"/>
                <a:ext cx="48096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3AF09E5-D133-C440-BD82-C65EBDDC390C}"/>
                  </a:ext>
                </a:extLst>
              </p14:cNvPr>
              <p14:cNvContentPartPr/>
              <p14:nvPr/>
            </p14:nvContentPartPr>
            <p14:xfrm>
              <a:off x="10799846" y="4520057"/>
              <a:ext cx="581040" cy="336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3AF09E5-D133-C440-BD82-C65EBDDC39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763846" y="4484417"/>
                <a:ext cx="652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E750D6-F2AC-3B4D-9F55-F7401BA584DE}"/>
                  </a:ext>
                </a:extLst>
              </p14:cNvPr>
              <p14:cNvContentPartPr/>
              <p14:nvPr/>
            </p14:nvContentPartPr>
            <p14:xfrm>
              <a:off x="11464766" y="5247617"/>
              <a:ext cx="98280" cy="5425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E750D6-F2AC-3B4D-9F55-F7401BA584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429126" y="5211977"/>
                <a:ext cx="1699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6CC7202-AA1A-AF43-A67D-5D857080C0EC}"/>
                  </a:ext>
                </a:extLst>
              </p14:cNvPr>
              <p14:cNvContentPartPr/>
              <p14:nvPr/>
            </p14:nvContentPartPr>
            <p14:xfrm>
              <a:off x="11197286" y="5727497"/>
              <a:ext cx="281880" cy="4449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6CC7202-AA1A-AF43-A67D-5D857080C0E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61646" y="5691497"/>
                <a:ext cx="35352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37F613F-A122-7E4F-A1D1-8B45E44BEC73}"/>
                  </a:ext>
                </a:extLst>
              </p14:cNvPr>
              <p14:cNvContentPartPr/>
              <p14:nvPr/>
            </p14:nvContentPartPr>
            <p14:xfrm>
              <a:off x="10589966" y="5935577"/>
              <a:ext cx="752400" cy="317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37F613F-A122-7E4F-A1D1-8B45E44BEC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54326" y="5899937"/>
                <a:ext cx="8240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77F7FBA-97A3-114A-8071-ABBB1CDF8CB7}"/>
                  </a:ext>
                </a:extLst>
              </p14:cNvPr>
              <p14:cNvContentPartPr/>
              <p14:nvPr/>
            </p14:nvContentPartPr>
            <p14:xfrm>
              <a:off x="10921526" y="4577297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77F7FBA-97A3-114A-8071-ABBB1CDF8CB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85886" y="454129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EA86E31-BCBF-1042-BA2C-7E53EC991D5B}"/>
                  </a:ext>
                </a:extLst>
              </p14:cNvPr>
              <p14:cNvContentPartPr/>
              <p14:nvPr/>
            </p14:nvContentPartPr>
            <p14:xfrm>
              <a:off x="10920446" y="4584497"/>
              <a:ext cx="378720" cy="103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EA86E31-BCBF-1042-BA2C-7E53EC991D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84806" y="4548497"/>
                <a:ext cx="4503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67603DA-D5AD-134E-B008-3020FBB9EB80}"/>
                  </a:ext>
                </a:extLst>
              </p14:cNvPr>
              <p14:cNvContentPartPr/>
              <p14:nvPr/>
            </p14:nvContentPartPr>
            <p14:xfrm>
              <a:off x="11119166" y="4616537"/>
              <a:ext cx="287280" cy="270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67603DA-D5AD-134E-B008-3020FBB9EB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83166" y="4580897"/>
                <a:ext cx="358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E593466-0740-CD42-81D1-86806FB270B2}"/>
                  </a:ext>
                </a:extLst>
              </p14:cNvPr>
              <p14:cNvContentPartPr/>
              <p14:nvPr/>
            </p14:nvContentPartPr>
            <p14:xfrm>
              <a:off x="10913966" y="4495577"/>
              <a:ext cx="401760" cy="315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E593466-0740-CD42-81D1-86806FB270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77966" y="4459577"/>
                <a:ext cx="4734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7015D38-1D0B-AF41-BC96-D5F6625F04A2}"/>
                  </a:ext>
                </a:extLst>
              </p14:cNvPr>
              <p14:cNvContentPartPr/>
              <p14:nvPr/>
            </p14:nvContentPartPr>
            <p14:xfrm>
              <a:off x="9813806" y="4740737"/>
              <a:ext cx="1037520" cy="155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7015D38-1D0B-AF41-BC96-D5F6625F04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78166" y="4704737"/>
                <a:ext cx="110916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8314FB8-3FA7-C54D-84D9-34B147B61B77}"/>
                  </a:ext>
                </a:extLst>
              </p14:cNvPr>
              <p14:cNvContentPartPr/>
              <p14:nvPr/>
            </p14:nvContentPartPr>
            <p14:xfrm>
              <a:off x="9920366" y="5106857"/>
              <a:ext cx="235800" cy="885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8314FB8-3FA7-C54D-84D9-34B147B61B7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84366" y="5070857"/>
                <a:ext cx="30744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5CA6E35-9A5A-1741-BC82-BC4F7C899D7D}"/>
                  </a:ext>
                </a:extLst>
              </p14:cNvPr>
              <p14:cNvContentPartPr/>
              <p14:nvPr/>
            </p14:nvContentPartPr>
            <p14:xfrm>
              <a:off x="9930446" y="5543897"/>
              <a:ext cx="43200" cy="169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5CA6E35-9A5A-1741-BC82-BC4F7C899D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94806" y="5507897"/>
                <a:ext cx="1148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4A1C7DA-0F72-924E-94F2-9FE80281FD20}"/>
              </a:ext>
            </a:extLst>
          </p:cNvPr>
          <p:cNvGrpSpPr/>
          <p:nvPr/>
        </p:nvGrpSpPr>
        <p:grpSpPr>
          <a:xfrm>
            <a:off x="9919022" y="5140697"/>
            <a:ext cx="1739784" cy="1318739"/>
            <a:chOff x="9919022" y="5140697"/>
            <a:chExt cx="1739784" cy="13187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B9E66A-5473-A843-B536-BFD538BA3D02}"/>
                    </a:ext>
                  </a:extLst>
                </p14:cNvPr>
                <p14:cNvContentPartPr/>
                <p14:nvPr/>
              </p14:nvContentPartPr>
              <p14:xfrm>
                <a:off x="11522366" y="5140697"/>
                <a:ext cx="60120" cy="422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B9E66A-5473-A843-B536-BFD538BA3D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86366" y="5104697"/>
                  <a:ext cx="13176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7980C4-1580-2347-9DDC-45A5D977D8CA}"/>
                    </a:ext>
                  </a:extLst>
                </p14:cNvPr>
                <p14:cNvContentPartPr/>
                <p14:nvPr/>
              </p14:nvContentPartPr>
              <p14:xfrm>
                <a:off x="11497526" y="5257697"/>
                <a:ext cx="71280" cy="52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7980C4-1580-2347-9DDC-45A5D977D8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61886" y="5222057"/>
                  <a:ext cx="14292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C16E32F-BB87-FC43-9A82-30D08E64B4BF}"/>
                    </a:ext>
                  </a:extLst>
                </p14:cNvPr>
                <p14:cNvContentPartPr/>
                <p14:nvPr/>
              </p14:nvContentPartPr>
              <p14:xfrm>
                <a:off x="11214926" y="5645417"/>
                <a:ext cx="443880" cy="423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C16E32F-BB87-FC43-9A82-30D08E64B4B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79286" y="5609777"/>
                  <a:ext cx="515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E60E69D-F420-E346-BC87-676355DEB15B}"/>
                    </a:ext>
                  </a:extLst>
                </p14:cNvPr>
                <p14:cNvContentPartPr/>
                <p14:nvPr/>
              </p14:nvContentPartPr>
              <p14:xfrm>
                <a:off x="11541446" y="5217737"/>
                <a:ext cx="39240" cy="27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E60E69D-F420-E346-BC87-676355DEB1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05806" y="5182097"/>
                  <a:ext cx="1108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B337C7-26C3-984F-9C22-F883BBDC5A06}"/>
                    </a:ext>
                  </a:extLst>
                </p14:cNvPr>
                <p14:cNvContentPartPr/>
                <p14:nvPr/>
              </p14:nvContentPartPr>
              <p14:xfrm>
                <a:off x="9919022" y="5775796"/>
                <a:ext cx="366120" cy="683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B337C7-26C3-984F-9C22-F883BBDC5A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83022" y="5739796"/>
                  <a:ext cx="4377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B47B981-704B-174C-8F83-3F122D8F27E3}"/>
                    </a:ext>
                  </a:extLst>
                </p14:cNvPr>
                <p14:cNvContentPartPr/>
                <p14:nvPr/>
              </p14:nvContentPartPr>
              <p14:xfrm>
                <a:off x="10207742" y="6384196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B47B981-704B-174C-8F83-3F122D8F27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72102" y="634819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82105A7-A1B4-1B42-B502-3FF40C7DD433}"/>
                    </a:ext>
                  </a:extLst>
                </p14:cNvPr>
                <p14:cNvContentPartPr/>
                <p14:nvPr/>
              </p14:nvContentPartPr>
              <p14:xfrm>
                <a:off x="10403126" y="6136457"/>
                <a:ext cx="753840" cy="91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82105A7-A1B4-1B42-B502-3FF40C7DD4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67486" y="6100457"/>
                  <a:ext cx="825480" cy="16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BBB8FC26-5164-0946-9DEA-BC65471CE253}"/>
              </a:ext>
            </a:extLst>
          </p:cNvPr>
          <p:cNvSpPr txBox="1"/>
          <p:nvPr/>
        </p:nvSpPr>
        <p:spPr>
          <a:xfrm>
            <a:off x="10246429" y="6178505"/>
            <a:ext cx="1000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Lablabi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Tunisia</a:t>
            </a:r>
          </a:p>
        </p:txBody>
      </p:sp>
      <p:sp>
        <p:nvSpPr>
          <p:cNvPr id="166" name="Triangle 165">
            <a:extLst>
              <a:ext uri="{FF2B5EF4-FFF2-40B4-BE49-F238E27FC236}">
                <a16:creationId xmlns:a16="http://schemas.microsoft.com/office/drawing/2014/main" id="{4C53223A-EDFB-914A-8918-FF3A46CE61F8}"/>
              </a:ext>
            </a:extLst>
          </p:cNvPr>
          <p:cNvSpPr/>
          <p:nvPr/>
        </p:nvSpPr>
        <p:spPr>
          <a:xfrm rot="14332315">
            <a:off x="3478510" y="4780125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20CB0C-7898-E949-A6E7-43B7A8467D98}"/>
              </a:ext>
            </a:extLst>
          </p:cNvPr>
          <p:cNvSpPr txBox="1"/>
          <p:nvPr/>
        </p:nvSpPr>
        <p:spPr>
          <a:xfrm>
            <a:off x="800743" y="2356130"/>
            <a:ext cx="1336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Khachapuri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Georgia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AFCCC30-1D16-A540-BEC0-630F86FB18EE}"/>
              </a:ext>
            </a:extLst>
          </p:cNvPr>
          <p:cNvSpPr/>
          <p:nvPr/>
        </p:nvSpPr>
        <p:spPr>
          <a:xfrm rot="1231063" flipV="1">
            <a:off x="2624301" y="2315305"/>
            <a:ext cx="839927" cy="45719"/>
          </a:xfrm>
          <a:custGeom>
            <a:avLst/>
            <a:gdLst>
              <a:gd name="connsiteX0" fmla="*/ 0 w 839927"/>
              <a:gd name="connsiteY0" fmla="*/ 0 h 45719"/>
              <a:gd name="connsiteX1" fmla="*/ 436762 w 839927"/>
              <a:gd name="connsiteY1" fmla="*/ 0 h 45719"/>
              <a:gd name="connsiteX2" fmla="*/ 839927 w 839927"/>
              <a:gd name="connsiteY2" fmla="*/ 0 h 45719"/>
              <a:gd name="connsiteX3" fmla="*/ 839927 w 839927"/>
              <a:gd name="connsiteY3" fmla="*/ 45719 h 45719"/>
              <a:gd name="connsiteX4" fmla="*/ 428363 w 839927"/>
              <a:gd name="connsiteY4" fmla="*/ 45719 h 45719"/>
              <a:gd name="connsiteX5" fmla="*/ 0 w 839927"/>
              <a:gd name="connsiteY5" fmla="*/ 45719 h 45719"/>
              <a:gd name="connsiteX6" fmla="*/ 0 w 839927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9927" h="45719" fill="none" extrusionOk="0">
                <a:moveTo>
                  <a:pt x="0" y="0"/>
                </a:moveTo>
                <a:cubicBezTo>
                  <a:pt x="95713" y="5"/>
                  <a:pt x="234931" y="-18009"/>
                  <a:pt x="436762" y="0"/>
                </a:cubicBezTo>
                <a:cubicBezTo>
                  <a:pt x="638593" y="18009"/>
                  <a:pt x="648843" y="-14988"/>
                  <a:pt x="839927" y="0"/>
                </a:cubicBezTo>
                <a:cubicBezTo>
                  <a:pt x="842037" y="9574"/>
                  <a:pt x="839652" y="29744"/>
                  <a:pt x="839927" y="45719"/>
                </a:cubicBezTo>
                <a:cubicBezTo>
                  <a:pt x="659942" y="66125"/>
                  <a:pt x="610360" y="27582"/>
                  <a:pt x="428363" y="45719"/>
                </a:cubicBezTo>
                <a:cubicBezTo>
                  <a:pt x="246366" y="63856"/>
                  <a:pt x="107991" y="56566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839927" h="45719" stroke="0" extrusionOk="0">
                <a:moveTo>
                  <a:pt x="0" y="0"/>
                </a:moveTo>
                <a:cubicBezTo>
                  <a:pt x="164587" y="16844"/>
                  <a:pt x="227883" y="522"/>
                  <a:pt x="411564" y="0"/>
                </a:cubicBezTo>
                <a:cubicBezTo>
                  <a:pt x="595245" y="-522"/>
                  <a:pt x="693209" y="-13797"/>
                  <a:pt x="839927" y="0"/>
                </a:cubicBezTo>
                <a:cubicBezTo>
                  <a:pt x="842147" y="9407"/>
                  <a:pt x="840966" y="23614"/>
                  <a:pt x="839927" y="45719"/>
                </a:cubicBezTo>
                <a:cubicBezTo>
                  <a:pt x="631188" y="39213"/>
                  <a:pt x="610499" y="53636"/>
                  <a:pt x="419964" y="45719"/>
                </a:cubicBezTo>
                <a:cubicBezTo>
                  <a:pt x="229429" y="37802"/>
                  <a:pt x="163078" y="26642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7744151A-6CC1-894A-A16B-19B8865EBE07}"/>
              </a:ext>
            </a:extLst>
          </p:cNvPr>
          <p:cNvSpPr/>
          <p:nvPr/>
        </p:nvSpPr>
        <p:spPr>
          <a:xfrm rot="17215842">
            <a:off x="2446830" y="2082451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006A56-7012-E647-BFDF-BA2902BA743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403244" y="878163"/>
            <a:ext cx="2181382" cy="1338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2CFAAE-C5ED-1A4B-AD0B-CE4EA5977E7E}"/>
                  </a:ext>
                </a:extLst>
              </p14:cNvPr>
              <p14:cNvContentPartPr/>
              <p14:nvPr/>
            </p14:nvContentPartPr>
            <p14:xfrm>
              <a:off x="10013492" y="5810601"/>
              <a:ext cx="316440" cy="335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2CFAAE-C5ED-1A4B-AD0B-CE4EA5977E7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77492" y="5774601"/>
                <a:ext cx="3880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13B63F-EA58-7547-92E7-36B99573A991}"/>
                  </a:ext>
                </a:extLst>
              </p14:cNvPr>
              <p14:cNvContentPartPr/>
              <p14:nvPr/>
            </p14:nvContentPartPr>
            <p14:xfrm>
              <a:off x="9971372" y="5709081"/>
              <a:ext cx="119520" cy="237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13B63F-EA58-7547-92E7-36B99573A99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35372" y="5673081"/>
                <a:ext cx="19116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D5306A0-4B56-1E49-8FB1-E14158D3712C}"/>
              </a:ext>
            </a:extLst>
          </p:cNvPr>
          <p:cNvGrpSpPr/>
          <p:nvPr/>
        </p:nvGrpSpPr>
        <p:grpSpPr>
          <a:xfrm>
            <a:off x="9886412" y="5454201"/>
            <a:ext cx="673200" cy="797040"/>
            <a:chOff x="9886412" y="5454201"/>
            <a:chExt cx="67320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2ED79B-9379-8441-8E8E-DB8B03262CB4}"/>
                    </a:ext>
                  </a:extLst>
                </p14:cNvPr>
                <p14:cNvContentPartPr/>
                <p14:nvPr/>
              </p14:nvContentPartPr>
              <p14:xfrm>
                <a:off x="9886412" y="5533401"/>
                <a:ext cx="234720" cy="44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2ED79B-9379-8441-8E8E-DB8B03262C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50412" y="5497761"/>
                  <a:ext cx="3063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8468EA-8237-AD4D-BCA9-8EC720F06D55}"/>
                    </a:ext>
                  </a:extLst>
                </p14:cNvPr>
                <p14:cNvContentPartPr/>
                <p14:nvPr/>
              </p14:nvContentPartPr>
              <p14:xfrm>
                <a:off x="9983972" y="5708721"/>
                <a:ext cx="65160" cy="15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8468EA-8237-AD4D-BCA9-8EC720F06D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47972" y="5672721"/>
                  <a:ext cx="136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0E078F-7482-294E-8171-4C8DBF33B6AB}"/>
                    </a:ext>
                  </a:extLst>
                </p14:cNvPr>
                <p14:cNvContentPartPr/>
                <p14:nvPr/>
              </p14:nvContentPartPr>
              <p14:xfrm>
                <a:off x="9913772" y="5454201"/>
                <a:ext cx="645840" cy="797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0E078F-7482-294E-8171-4C8DBF33B6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77772" y="5418561"/>
                  <a:ext cx="717480" cy="86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B2D651-89C1-C64C-A2CA-F89179AB6AAE}"/>
                  </a:ext>
                </a:extLst>
              </p14:cNvPr>
              <p14:cNvContentPartPr/>
              <p14:nvPr/>
            </p14:nvContentPartPr>
            <p14:xfrm>
              <a:off x="10057052" y="4595601"/>
              <a:ext cx="246240" cy="27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B2D651-89C1-C64C-A2CA-F89179AB6AA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21052" y="4559961"/>
                <a:ext cx="3178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4A647BC-BB88-A24C-B625-AA44252E6143}"/>
                  </a:ext>
                </a:extLst>
              </p14:cNvPr>
              <p14:cNvContentPartPr/>
              <p14:nvPr/>
            </p14:nvContentPartPr>
            <p14:xfrm>
              <a:off x="10976852" y="4582641"/>
              <a:ext cx="533520" cy="470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4A647BC-BB88-A24C-B625-AA44252E61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941212" y="4546641"/>
                <a:ext cx="60516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189E895-B3F0-B848-B573-FCC598612475}"/>
              </a:ext>
            </a:extLst>
          </p:cNvPr>
          <p:cNvGrpSpPr/>
          <p:nvPr/>
        </p:nvGrpSpPr>
        <p:grpSpPr>
          <a:xfrm>
            <a:off x="10121132" y="4535121"/>
            <a:ext cx="1219680" cy="257400"/>
            <a:chOff x="10121132" y="4535121"/>
            <a:chExt cx="121968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E387E84-FF81-F047-AD55-E7A3AE23A13A}"/>
                    </a:ext>
                  </a:extLst>
                </p14:cNvPr>
                <p14:cNvContentPartPr/>
                <p14:nvPr/>
              </p14:nvContentPartPr>
              <p14:xfrm>
                <a:off x="10121132" y="4624761"/>
                <a:ext cx="273600" cy="167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E387E84-FF81-F047-AD55-E7A3AE23A1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85132" y="4589121"/>
                  <a:ext cx="345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BCCBCB-7E7D-834C-A881-8410CEBEA09E}"/>
                    </a:ext>
                  </a:extLst>
                </p14:cNvPr>
                <p14:cNvContentPartPr/>
                <p14:nvPr/>
              </p14:nvContentPartPr>
              <p14:xfrm>
                <a:off x="10744652" y="4535121"/>
                <a:ext cx="59616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BCCBCB-7E7D-834C-A881-8410CEBEA0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08652" y="4499121"/>
                  <a:ext cx="66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0B7C66-169C-FF4A-B241-4EDD48CB295A}"/>
                    </a:ext>
                  </a:extLst>
                </p14:cNvPr>
                <p14:cNvContentPartPr/>
                <p14:nvPr/>
              </p14:nvContentPartPr>
              <p14:xfrm>
                <a:off x="10523612" y="4538721"/>
                <a:ext cx="561960" cy="60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0B7C66-169C-FF4A-B241-4EDD48CB29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87972" y="4502721"/>
                  <a:ext cx="633600" cy="13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CCCB3654-27D6-7E41-B6E8-FA138EA8B589}"/>
              </a:ext>
            </a:extLst>
          </p:cNvPr>
          <p:cNvSpPr/>
          <p:nvPr/>
        </p:nvSpPr>
        <p:spPr>
          <a:xfrm>
            <a:off x="9965722" y="4607984"/>
            <a:ext cx="1528854" cy="1548801"/>
          </a:xfrm>
          <a:prstGeom prst="ellipse">
            <a:avLst/>
          </a:prstGeom>
          <a:noFill/>
          <a:ln w="38100">
            <a:solidFill>
              <a:srgbClr val="ED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742688" y="-67789"/>
            <a:ext cx="284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Next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4559808" y="-215174"/>
            <a:ext cx="3145536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D7AF9F-9256-A14E-A5F5-801EBAE126B2}"/>
              </a:ext>
            </a:extLst>
          </p:cNvPr>
          <p:cNvSpPr/>
          <p:nvPr/>
        </p:nvSpPr>
        <p:spPr>
          <a:xfrm>
            <a:off x="623686" y="1908905"/>
            <a:ext cx="282164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Expand dataset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More dishes/datapoints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More variance explained via more/better features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Wikipedia international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Beyond Wikipedia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86090B-7E06-C74B-85C4-AEE4BD08BE0F}"/>
              </a:ext>
            </a:extLst>
          </p:cNvPr>
          <p:cNvSpPr/>
          <p:nvPr/>
        </p:nvSpPr>
        <p:spPr>
          <a:xfrm flipV="1">
            <a:off x="1171690" y="2897974"/>
            <a:ext cx="1573476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FE90F7-31A0-4449-9DBB-682A67632C52}"/>
              </a:ext>
            </a:extLst>
          </p:cNvPr>
          <p:cNvSpPr/>
          <p:nvPr/>
        </p:nvSpPr>
        <p:spPr>
          <a:xfrm>
            <a:off x="4685179" y="1908905"/>
            <a:ext cx="282164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Employ transfer learning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Leverage existing models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91D96-9536-784A-A300-080321DBC135}"/>
              </a:ext>
            </a:extLst>
          </p:cNvPr>
          <p:cNvSpPr/>
          <p:nvPr/>
        </p:nvSpPr>
        <p:spPr>
          <a:xfrm flipV="1">
            <a:off x="5308414" y="3322205"/>
            <a:ext cx="1573476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9B42A-3683-1243-84D5-9BBD53E92956}"/>
              </a:ext>
            </a:extLst>
          </p:cNvPr>
          <p:cNvSpPr/>
          <p:nvPr/>
        </p:nvSpPr>
        <p:spPr>
          <a:xfrm>
            <a:off x="8912942" y="1908905"/>
            <a:ext cx="28216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Add to app UX/UI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Taste/category input options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Link-outs to recipes, where to find dish nearby, where to get ingredients nearby...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46E6A6-E81B-7846-AB72-2FD00BE008A7}"/>
              </a:ext>
            </a:extLst>
          </p:cNvPr>
          <p:cNvSpPr/>
          <p:nvPr/>
        </p:nvSpPr>
        <p:spPr>
          <a:xfrm flipV="1">
            <a:off x="9538950" y="2912798"/>
            <a:ext cx="1573476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3621059" y="-67789"/>
            <a:ext cx="493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References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3633214" y="-215174"/>
            <a:ext cx="4925568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69994-0CA4-8946-80D6-DB715D2E67B0}"/>
              </a:ext>
            </a:extLst>
          </p:cNvPr>
          <p:cNvSpPr txBox="1"/>
          <p:nvPr/>
        </p:nvSpPr>
        <p:spPr>
          <a:xfrm>
            <a:off x="810490" y="1224025"/>
            <a:ext cx="10754592" cy="4939814"/>
          </a:xfrm>
          <a:prstGeom prst="rect">
            <a:avLst/>
          </a:prstGeom>
          <a:noFill/>
        </p:spPr>
        <p:txBody>
          <a:bodyPr wrap="square" numCol="1" spcCol="13716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Wikipedia,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  <a:hlinkClick r:id="rId5"/>
              </a:rPr>
              <a:t>https://en.wikipedia.org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Altosaar, Jaan, “food2vec - Augmented cooking with machine intelligence,”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  <a:hlinkClick r:id="rId6"/>
              </a:rPr>
              <a:t>https://jaan.io/food2vec-augmented-cooking-machine-intelligence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Koehrsen, Will, “Wikipedia Data Science: Working with the World’s Largest Encyclopedia,”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  <a:hlinkClick r:id="rId7"/>
              </a:rPr>
              <a:t>https://towardsdatascience.com/wikipedia-data-science-working-with-the-worlds-largest-encyclopedia-c08efbac5f5c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Free Frontend,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  <a:hlinkClick r:id="rId8"/>
              </a:rPr>
              <a:t>https://freefrontend.com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Ballard, Callum, “How To Evaluate Unsupervised Learning Models,”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  <a:hlinkClick r:id="rId9"/>
              </a:rPr>
              <a:t>https://towardsdatascience.com/how-to-evaluate-unsupervised-learning-models-3aa85bd98aa2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77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CEC4E-445E-6F46-83F7-4736F2AAE0EB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C3865-BF64-354D-AC8D-3A5D77CAC636}"/>
              </a:ext>
            </a:extLst>
          </p:cNvPr>
          <p:cNvSpPr txBox="1"/>
          <p:nvPr/>
        </p:nvSpPr>
        <p:spPr>
          <a:xfrm>
            <a:off x="6930132" y="1413832"/>
            <a:ext cx="2471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Gda</a:t>
            </a:r>
            <a:r>
              <a:rPr lang="en-US" sz="3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ń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sk</a:t>
            </a:r>
          </a:p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Poland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28859C-F8AC-4C46-B527-8CCC148369A5}"/>
              </a:ext>
            </a:extLst>
          </p:cNvPr>
          <p:cNvSpPr txBox="1"/>
          <p:nvPr/>
        </p:nvSpPr>
        <p:spPr>
          <a:xfrm>
            <a:off x="9459488" y="1374710"/>
            <a:ext cx="27065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Prague</a:t>
            </a:r>
          </a:p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Czechia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F5FFDE-2D22-E34C-B356-6CA0D465829B}"/>
              </a:ext>
            </a:extLst>
          </p:cNvPr>
          <p:cNvSpPr/>
          <p:nvPr/>
        </p:nvSpPr>
        <p:spPr>
          <a:xfrm>
            <a:off x="9459488" y="3233976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90C48F-B139-4D4F-A34E-38D3C125CB51}"/>
              </a:ext>
            </a:extLst>
          </p:cNvPr>
          <p:cNvSpPr/>
          <p:nvPr/>
        </p:nvSpPr>
        <p:spPr>
          <a:xfrm>
            <a:off x="9459488" y="3050174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C20E3B-57AF-BA43-82B9-5DA3F4F55D71}"/>
              </a:ext>
            </a:extLst>
          </p:cNvPr>
          <p:cNvSpPr txBox="1"/>
          <p:nvPr/>
        </p:nvSpPr>
        <p:spPr>
          <a:xfrm>
            <a:off x="6909137" y="2791834"/>
            <a:ext cx="28952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Santa Barbara</a:t>
            </a:r>
          </a:p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USA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3F40FE-41CE-2C40-9296-5C49BF9C4196}"/>
              </a:ext>
            </a:extLst>
          </p:cNvPr>
          <p:cNvSpPr/>
          <p:nvPr/>
        </p:nvSpPr>
        <p:spPr>
          <a:xfrm>
            <a:off x="10091674" y="2652019"/>
            <a:ext cx="13400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60FD2-724C-5B4C-9984-A692113B4D67}"/>
              </a:ext>
            </a:extLst>
          </p:cNvPr>
          <p:cNvSpPr/>
          <p:nvPr/>
        </p:nvSpPr>
        <p:spPr>
          <a:xfrm>
            <a:off x="800468" y="1680568"/>
            <a:ext cx="41757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Attempt #1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Travel tool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measuring cross-cultural similarity among destinations around the globe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Vectorize language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measure distance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Collected and parsed text from ~500,000 Wikipedia pages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Trained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neural network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and extracted a 50-neuron embedding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A5975-7A30-AB42-A553-9214EDE76CB2}"/>
              </a:ext>
            </a:extLst>
          </p:cNvPr>
          <p:cNvSpPr/>
          <p:nvPr/>
        </p:nvSpPr>
        <p:spPr>
          <a:xfrm flipV="1">
            <a:off x="1888522" y="2264148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5037B2-BC89-404F-BB23-14BEEB9251A1}"/>
              </a:ext>
            </a:extLst>
          </p:cNvPr>
          <p:cNvSpPr/>
          <p:nvPr/>
        </p:nvSpPr>
        <p:spPr>
          <a:xfrm>
            <a:off x="9114587" y="1593715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52622-C725-0C40-B3AF-0D7E12E67B77}"/>
              </a:ext>
            </a:extLst>
          </p:cNvPr>
          <p:cNvSpPr/>
          <p:nvPr/>
        </p:nvSpPr>
        <p:spPr>
          <a:xfrm>
            <a:off x="9114587" y="1409913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pic>
        <p:nvPicPr>
          <p:cNvPr id="40" name="Picture 39" descr="A picture containing outdoor&#10;&#10;Description automatically generated">
            <a:extLst>
              <a:ext uri="{FF2B5EF4-FFF2-40B4-BE49-F238E27FC236}">
                <a16:creationId xmlns:a16="http://schemas.microsoft.com/office/drawing/2014/main" id="{1575A020-3BFB-944B-9DF0-336D2A1E1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256" y="4752632"/>
            <a:ext cx="2094691" cy="15710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3BE8E50-D258-134D-B4B7-300B333C9E51}"/>
              </a:ext>
            </a:extLst>
          </p:cNvPr>
          <p:cNvSpPr/>
          <p:nvPr/>
        </p:nvSpPr>
        <p:spPr>
          <a:xfrm>
            <a:off x="9599064" y="5168364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CA92A2-AE16-694F-BFB2-7AB110EE6FB1}"/>
              </a:ext>
            </a:extLst>
          </p:cNvPr>
          <p:cNvSpPr/>
          <p:nvPr/>
        </p:nvSpPr>
        <p:spPr>
          <a:xfrm>
            <a:off x="9599064" y="4984562"/>
            <a:ext cx="68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～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F22ADF-DCDC-3C45-B87D-9323891282FB}"/>
              </a:ext>
            </a:extLst>
          </p:cNvPr>
          <p:cNvSpPr/>
          <p:nvPr/>
        </p:nvSpPr>
        <p:spPr>
          <a:xfrm>
            <a:off x="10208649" y="4513794"/>
            <a:ext cx="13400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48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CEC4E-445E-6F46-83F7-4736F2AAE0EB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60FD2-724C-5B4C-9984-A692113B4D67}"/>
              </a:ext>
            </a:extLst>
          </p:cNvPr>
          <p:cNvSpPr/>
          <p:nvPr/>
        </p:nvSpPr>
        <p:spPr>
          <a:xfrm>
            <a:off x="584004" y="1798148"/>
            <a:ext cx="304243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Pivot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Results: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 necessary refitting of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scope to the data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What about cuisines?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EA01E-D9B6-574F-89E1-7D2B91454F5B}"/>
              </a:ext>
            </a:extLst>
          </p:cNvPr>
          <p:cNvSpPr/>
          <p:nvPr/>
        </p:nvSpPr>
        <p:spPr>
          <a:xfrm>
            <a:off x="548049" y="2647209"/>
            <a:ext cx="3107370" cy="1782393"/>
          </a:xfrm>
          <a:prstGeom prst="rect">
            <a:avLst/>
          </a:prstGeom>
          <a:noFill/>
          <a:ln w="38100" cmpd="sng">
            <a:solidFill>
              <a:srgbClr val="2F5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F0A41-0B57-7547-87F0-FB3AE47BDEB2}"/>
              </a:ext>
            </a:extLst>
          </p:cNvPr>
          <p:cNvSpPr/>
          <p:nvPr/>
        </p:nvSpPr>
        <p:spPr>
          <a:xfrm rot="17814353" flipV="1">
            <a:off x="9465574" y="966273"/>
            <a:ext cx="359047" cy="45719"/>
          </a:xfrm>
          <a:custGeom>
            <a:avLst/>
            <a:gdLst>
              <a:gd name="connsiteX0" fmla="*/ 0 w 359047"/>
              <a:gd name="connsiteY0" fmla="*/ 0 h 45719"/>
              <a:gd name="connsiteX1" fmla="*/ 359047 w 359047"/>
              <a:gd name="connsiteY1" fmla="*/ 0 h 45719"/>
              <a:gd name="connsiteX2" fmla="*/ 359047 w 359047"/>
              <a:gd name="connsiteY2" fmla="*/ 45719 h 45719"/>
              <a:gd name="connsiteX3" fmla="*/ 0 w 359047"/>
              <a:gd name="connsiteY3" fmla="*/ 45719 h 45719"/>
              <a:gd name="connsiteX4" fmla="*/ 0 w 359047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047" h="45719" fill="none" extrusionOk="0">
                <a:moveTo>
                  <a:pt x="0" y="0"/>
                </a:moveTo>
                <a:cubicBezTo>
                  <a:pt x="85585" y="-17836"/>
                  <a:pt x="238730" y="4694"/>
                  <a:pt x="359047" y="0"/>
                </a:cubicBezTo>
                <a:cubicBezTo>
                  <a:pt x="357153" y="12331"/>
                  <a:pt x="360879" y="23588"/>
                  <a:pt x="359047" y="45719"/>
                </a:cubicBezTo>
                <a:cubicBezTo>
                  <a:pt x="192424" y="40176"/>
                  <a:pt x="170565" y="59915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59047" h="45719" stroke="0" extrusionOk="0">
                <a:moveTo>
                  <a:pt x="0" y="0"/>
                </a:moveTo>
                <a:cubicBezTo>
                  <a:pt x="156451" y="8451"/>
                  <a:pt x="213873" y="-1943"/>
                  <a:pt x="359047" y="0"/>
                </a:cubicBezTo>
                <a:cubicBezTo>
                  <a:pt x="360512" y="12158"/>
                  <a:pt x="359200" y="31632"/>
                  <a:pt x="359047" y="45719"/>
                </a:cubicBezTo>
                <a:cubicBezTo>
                  <a:pt x="286677" y="30100"/>
                  <a:pt x="153505" y="28304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2CFB7B85-9A74-C243-9C83-D999AD57ACDD}"/>
              </a:ext>
            </a:extLst>
          </p:cNvPr>
          <p:cNvSpPr/>
          <p:nvPr/>
        </p:nvSpPr>
        <p:spPr>
          <a:xfrm rot="12199132">
            <a:off x="9436494" y="1112301"/>
            <a:ext cx="186778" cy="148813"/>
          </a:xfrm>
          <a:custGeom>
            <a:avLst/>
            <a:gdLst>
              <a:gd name="connsiteX0" fmla="*/ 0 w 186778"/>
              <a:gd name="connsiteY0" fmla="*/ 148813 h 148813"/>
              <a:gd name="connsiteX1" fmla="*/ 93389 w 186778"/>
              <a:gd name="connsiteY1" fmla="*/ 0 h 148813"/>
              <a:gd name="connsiteX2" fmla="*/ 186778 w 186778"/>
              <a:gd name="connsiteY2" fmla="*/ 148813 h 148813"/>
              <a:gd name="connsiteX3" fmla="*/ 0 w 186778"/>
              <a:gd name="connsiteY3" fmla="*/ 148813 h 14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778" h="148813" fill="none" extrusionOk="0">
                <a:moveTo>
                  <a:pt x="0" y="148813"/>
                </a:moveTo>
                <a:cubicBezTo>
                  <a:pt x="19413" y="104174"/>
                  <a:pt x="69462" y="31490"/>
                  <a:pt x="93389" y="0"/>
                </a:cubicBezTo>
                <a:cubicBezTo>
                  <a:pt x="130590" y="74357"/>
                  <a:pt x="149268" y="93899"/>
                  <a:pt x="186778" y="148813"/>
                </a:cubicBezTo>
                <a:cubicBezTo>
                  <a:pt x="138847" y="146094"/>
                  <a:pt x="88615" y="152519"/>
                  <a:pt x="0" y="148813"/>
                </a:cubicBezTo>
                <a:close/>
              </a:path>
              <a:path w="186778" h="148813" stroke="0" extrusionOk="0">
                <a:moveTo>
                  <a:pt x="0" y="148813"/>
                </a:moveTo>
                <a:cubicBezTo>
                  <a:pt x="38934" y="74929"/>
                  <a:pt x="51205" y="72725"/>
                  <a:pt x="93389" y="0"/>
                </a:cubicBezTo>
                <a:cubicBezTo>
                  <a:pt x="128761" y="43498"/>
                  <a:pt x="168154" y="107723"/>
                  <a:pt x="186778" y="148813"/>
                </a:cubicBezTo>
                <a:cubicBezTo>
                  <a:pt x="142659" y="144248"/>
                  <a:pt x="50112" y="150336"/>
                  <a:pt x="0" y="14881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A5D49E-4213-3842-BDB0-A00B34181267}"/>
              </a:ext>
            </a:extLst>
          </p:cNvPr>
          <p:cNvSpPr/>
          <p:nvPr/>
        </p:nvSpPr>
        <p:spPr>
          <a:xfrm>
            <a:off x="7925976" y="399785"/>
            <a:ext cx="417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An example page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14" name="Picture 1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F8F6932-C7E4-C14F-A35F-9D38D25D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870161" y="1376114"/>
            <a:ext cx="5567500" cy="341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96A451-5F4A-C24F-833B-65A8875E21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512" r="470" b="34717"/>
          <a:stretch/>
        </p:blipFill>
        <p:spPr>
          <a:xfrm>
            <a:off x="4253122" y="2493097"/>
            <a:ext cx="7848629" cy="16229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793626-2D89-9641-BDDB-F18416BF5E24}"/>
              </a:ext>
            </a:extLst>
          </p:cNvPr>
          <p:cNvSpPr/>
          <p:nvPr/>
        </p:nvSpPr>
        <p:spPr>
          <a:xfrm flipV="1">
            <a:off x="1111043" y="2341377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Setup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pic>
        <p:nvPicPr>
          <p:cNvPr id="8" name="Picture 7" descr="A picture containing outdoor object, dark&#10;&#10;Description automatically generated">
            <a:extLst>
              <a:ext uri="{FF2B5EF4-FFF2-40B4-BE49-F238E27FC236}">
                <a16:creationId xmlns:a16="http://schemas.microsoft.com/office/drawing/2014/main" id="{4BC2DB13-1D5C-5A4D-A380-1BE42FFBFF8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1027159" y="-293967"/>
            <a:ext cx="14246318" cy="77567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0E81EA-0224-2940-AF46-C4A330F83607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0B78F-6400-1B4E-A00B-AC7F8FD449A0}"/>
              </a:ext>
            </a:extLst>
          </p:cNvPr>
          <p:cNvSpPr/>
          <p:nvPr/>
        </p:nvSpPr>
        <p:spPr>
          <a:xfrm>
            <a:off x="0" y="4427018"/>
            <a:ext cx="283476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Attempt #2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Cosine similarity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among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cuisines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~240 Wikipedia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cuisine pages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D90DC-FCD9-D84D-828B-8BCBCDA4E501}"/>
              </a:ext>
            </a:extLst>
          </p:cNvPr>
          <p:cNvSpPr/>
          <p:nvPr/>
        </p:nvSpPr>
        <p:spPr>
          <a:xfrm>
            <a:off x="9035406" y="3858542"/>
            <a:ext cx="304243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Pivot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Results: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Too broad and not enough data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What about dishes?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B795A6-B75F-DB4C-920D-F8B0492E4A69}"/>
              </a:ext>
            </a:extLst>
          </p:cNvPr>
          <p:cNvSpPr/>
          <p:nvPr/>
        </p:nvSpPr>
        <p:spPr>
          <a:xfrm flipV="1">
            <a:off x="9562445" y="4381299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1FFBA8-ADC0-1A4F-97D1-7F51C1E23DD6}"/>
              </a:ext>
            </a:extLst>
          </p:cNvPr>
          <p:cNvSpPr/>
          <p:nvPr/>
        </p:nvSpPr>
        <p:spPr>
          <a:xfrm flipV="1">
            <a:off x="527039" y="4970247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C9AEE-6BA8-A948-BA8E-978449791663}"/>
              </a:ext>
            </a:extLst>
          </p:cNvPr>
          <p:cNvSpPr/>
          <p:nvPr/>
        </p:nvSpPr>
        <p:spPr>
          <a:xfrm>
            <a:off x="9236697" y="4727666"/>
            <a:ext cx="2639853" cy="1700154"/>
          </a:xfrm>
          <a:prstGeom prst="rect">
            <a:avLst/>
          </a:prstGeom>
          <a:noFill/>
          <a:ln w="38100" cmpd="sng">
            <a:solidFill>
              <a:srgbClr val="2F55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4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5CEC4E-445E-6F46-83F7-4736F2AAE0EB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03963-03FE-0046-B95A-3C4DFFA904C4}"/>
              </a:ext>
            </a:extLst>
          </p:cNvPr>
          <p:cNvSpPr txBox="1"/>
          <p:nvPr/>
        </p:nvSpPr>
        <p:spPr>
          <a:xfrm>
            <a:off x="810490" y="1224025"/>
            <a:ext cx="10754592" cy="6801862"/>
          </a:xfrm>
          <a:prstGeom prst="rect">
            <a:avLst/>
          </a:prstGeom>
          <a:noFill/>
        </p:spPr>
        <p:txBody>
          <a:bodyPr wrap="square" numCol="2" spcCol="137160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Following the data</a:t>
            </a:r>
          </a:p>
          <a:p>
            <a:pPr algn="ctr"/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Thousands of foods and dishes out of view for people, far from their places of origin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Food is a lens into culture and also good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People like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tomato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and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don’t know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about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shakshuka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Attempt #3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Stay with Wikipedia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Collect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foods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dishes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from around the world in one dataset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Vectorize foods and dishes from around the world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Serve results in an app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E4FEC-4A25-004F-9580-3C053C0AEA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282" y="4931902"/>
            <a:ext cx="1476855" cy="1404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B129F-E79F-2A48-B964-EF9FE11742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6F7F8"/>
              </a:clrFrom>
              <a:clrTo>
                <a:srgbClr val="F6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6410" y="4785902"/>
            <a:ext cx="1928183" cy="19281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17D9A7-E3CB-AD4E-8914-76CA01D84025}"/>
              </a:ext>
            </a:extLst>
          </p:cNvPr>
          <p:cNvSpPr/>
          <p:nvPr/>
        </p:nvSpPr>
        <p:spPr>
          <a:xfrm>
            <a:off x="2782770" y="4897496"/>
            <a:ext cx="7745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F57B5F-6B35-264A-B0A3-A6A7E9944488}"/>
              </a:ext>
            </a:extLst>
          </p:cNvPr>
          <p:cNvSpPr/>
          <p:nvPr/>
        </p:nvSpPr>
        <p:spPr>
          <a:xfrm flipV="1">
            <a:off x="8146332" y="1758302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B835B-F2A3-1941-AFEF-AE6907609903}"/>
              </a:ext>
            </a:extLst>
          </p:cNvPr>
          <p:cNvSpPr/>
          <p:nvPr/>
        </p:nvSpPr>
        <p:spPr>
          <a:xfrm flipV="1">
            <a:off x="2131401" y="1785238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AAB54-1134-3844-A1EC-E770098AA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163" y="2338298"/>
            <a:ext cx="1424937" cy="16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2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Approach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1EAA8-785C-C641-98A0-4FDD98E24A7C}"/>
              </a:ext>
            </a:extLst>
          </p:cNvPr>
          <p:cNvSpPr/>
          <p:nvPr/>
        </p:nvSpPr>
        <p:spPr>
          <a:xfrm>
            <a:off x="3978813" y="1213541"/>
            <a:ext cx="3006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Example dish: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Khachapuri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271A1F-D382-D044-9E2E-9B39585C3F04}"/>
              </a:ext>
            </a:extLst>
          </p:cNvPr>
          <p:cNvSpPr/>
          <p:nvPr/>
        </p:nvSpPr>
        <p:spPr>
          <a:xfrm rot="10800000" flipV="1">
            <a:off x="6920192" y="1474464"/>
            <a:ext cx="4988267" cy="189655"/>
          </a:xfrm>
          <a:custGeom>
            <a:avLst/>
            <a:gdLst>
              <a:gd name="connsiteX0" fmla="*/ 0 w 4988267"/>
              <a:gd name="connsiteY0" fmla="*/ 0 h 189655"/>
              <a:gd name="connsiteX1" fmla="*/ 523768 w 4988267"/>
              <a:gd name="connsiteY1" fmla="*/ 0 h 189655"/>
              <a:gd name="connsiteX2" fmla="*/ 1197184 w 4988267"/>
              <a:gd name="connsiteY2" fmla="*/ 0 h 189655"/>
              <a:gd name="connsiteX3" fmla="*/ 1770835 w 4988267"/>
              <a:gd name="connsiteY3" fmla="*/ 0 h 189655"/>
              <a:gd name="connsiteX4" fmla="*/ 2294603 w 4988267"/>
              <a:gd name="connsiteY4" fmla="*/ 0 h 189655"/>
              <a:gd name="connsiteX5" fmla="*/ 2968019 w 4988267"/>
              <a:gd name="connsiteY5" fmla="*/ 0 h 189655"/>
              <a:gd name="connsiteX6" fmla="*/ 3591552 w 4988267"/>
              <a:gd name="connsiteY6" fmla="*/ 0 h 189655"/>
              <a:gd name="connsiteX7" fmla="*/ 4215086 w 4988267"/>
              <a:gd name="connsiteY7" fmla="*/ 0 h 189655"/>
              <a:gd name="connsiteX8" fmla="*/ 4988267 w 4988267"/>
              <a:gd name="connsiteY8" fmla="*/ 0 h 189655"/>
              <a:gd name="connsiteX9" fmla="*/ 4988267 w 4988267"/>
              <a:gd name="connsiteY9" fmla="*/ 189655 h 189655"/>
              <a:gd name="connsiteX10" fmla="*/ 4464499 w 4988267"/>
              <a:gd name="connsiteY10" fmla="*/ 189655 h 189655"/>
              <a:gd name="connsiteX11" fmla="*/ 3990614 w 4988267"/>
              <a:gd name="connsiteY11" fmla="*/ 189655 h 189655"/>
              <a:gd name="connsiteX12" fmla="*/ 3317198 w 4988267"/>
              <a:gd name="connsiteY12" fmla="*/ 189655 h 189655"/>
              <a:gd name="connsiteX13" fmla="*/ 2793430 w 4988267"/>
              <a:gd name="connsiteY13" fmla="*/ 189655 h 189655"/>
              <a:gd name="connsiteX14" fmla="*/ 2120013 w 4988267"/>
              <a:gd name="connsiteY14" fmla="*/ 189655 h 189655"/>
              <a:gd name="connsiteX15" fmla="*/ 1396715 w 4988267"/>
              <a:gd name="connsiteY15" fmla="*/ 189655 h 189655"/>
              <a:gd name="connsiteX16" fmla="*/ 823064 w 4988267"/>
              <a:gd name="connsiteY16" fmla="*/ 189655 h 189655"/>
              <a:gd name="connsiteX17" fmla="*/ 0 w 4988267"/>
              <a:gd name="connsiteY17" fmla="*/ 189655 h 189655"/>
              <a:gd name="connsiteX18" fmla="*/ 0 w 4988267"/>
              <a:gd name="connsiteY18" fmla="*/ 0 h 1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88267" h="189655" fill="none" extrusionOk="0">
                <a:moveTo>
                  <a:pt x="0" y="0"/>
                </a:moveTo>
                <a:cubicBezTo>
                  <a:pt x="112123" y="-22934"/>
                  <a:pt x="343477" y="1187"/>
                  <a:pt x="523768" y="0"/>
                </a:cubicBezTo>
                <a:cubicBezTo>
                  <a:pt x="704059" y="-1187"/>
                  <a:pt x="959263" y="-26329"/>
                  <a:pt x="1197184" y="0"/>
                </a:cubicBezTo>
                <a:cubicBezTo>
                  <a:pt x="1435105" y="26329"/>
                  <a:pt x="1654386" y="27614"/>
                  <a:pt x="1770835" y="0"/>
                </a:cubicBezTo>
                <a:cubicBezTo>
                  <a:pt x="1887284" y="-27614"/>
                  <a:pt x="2052706" y="12721"/>
                  <a:pt x="2294603" y="0"/>
                </a:cubicBezTo>
                <a:cubicBezTo>
                  <a:pt x="2536500" y="-12721"/>
                  <a:pt x="2700678" y="-21001"/>
                  <a:pt x="2968019" y="0"/>
                </a:cubicBezTo>
                <a:cubicBezTo>
                  <a:pt x="3235360" y="21001"/>
                  <a:pt x="3405816" y="-27184"/>
                  <a:pt x="3591552" y="0"/>
                </a:cubicBezTo>
                <a:cubicBezTo>
                  <a:pt x="3777288" y="27184"/>
                  <a:pt x="4072239" y="25572"/>
                  <a:pt x="4215086" y="0"/>
                </a:cubicBezTo>
                <a:cubicBezTo>
                  <a:pt x="4357933" y="-25572"/>
                  <a:pt x="4812398" y="20636"/>
                  <a:pt x="4988267" y="0"/>
                </a:cubicBezTo>
                <a:cubicBezTo>
                  <a:pt x="4993679" y="85273"/>
                  <a:pt x="4986053" y="141347"/>
                  <a:pt x="4988267" y="189655"/>
                </a:cubicBezTo>
                <a:cubicBezTo>
                  <a:pt x="4838375" y="198958"/>
                  <a:pt x="4593481" y="194584"/>
                  <a:pt x="4464499" y="189655"/>
                </a:cubicBezTo>
                <a:cubicBezTo>
                  <a:pt x="4335517" y="184726"/>
                  <a:pt x="4169026" y="194975"/>
                  <a:pt x="3990614" y="189655"/>
                </a:cubicBezTo>
                <a:cubicBezTo>
                  <a:pt x="3812202" y="184335"/>
                  <a:pt x="3484250" y="173611"/>
                  <a:pt x="3317198" y="189655"/>
                </a:cubicBezTo>
                <a:cubicBezTo>
                  <a:pt x="3150146" y="205699"/>
                  <a:pt x="2981449" y="184738"/>
                  <a:pt x="2793430" y="189655"/>
                </a:cubicBezTo>
                <a:cubicBezTo>
                  <a:pt x="2605411" y="194572"/>
                  <a:pt x="2340699" y="185827"/>
                  <a:pt x="2120013" y="189655"/>
                </a:cubicBezTo>
                <a:cubicBezTo>
                  <a:pt x="1899327" y="193483"/>
                  <a:pt x="1710933" y="217999"/>
                  <a:pt x="1396715" y="189655"/>
                </a:cubicBezTo>
                <a:cubicBezTo>
                  <a:pt x="1082497" y="161311"/>
                  <a:pt x="1025578" y="190178"/>
                  <a:pt x="823064" y="189655"/>
                </a:cubicBezTo>
                <a:cubicBezTo>
                  <a:pt x="620550" y="189132"/>
                  <a:pt x="396978" y="163620"/>
                  <a:pt x="0" y="189655"/>
                </a:cubicBezTo>
                <a:cubicBezTo>
                  <a:pt x="4480" y="105044"/>
                  <a:pt x="-8232" y="71147"/>
                  <a:pt x="0" y="0"/>
                </a:cubicBezTo>
                <a:close/>
              </a:path>
              <a:path w="4988267" h="189655" stroke="0" extrusionOk="0">
                <a:moveTo>
                  <a:pt x="0" y="0"/>
                </a:moveTo>
                <a:cubicBezTo>
                  <a:pt x="165200" y="25592"/>
                  <a:pt x="411329" y="-1309"/>
                  <a:pt x="573651" y="0"/>
                </a:cubicBezTo>
                <a:cubicBezTo>
                  <a:pt x="735973" y="1309"/>
                  <a:pt x="937556" y="-11019"/>
                  <a:pt x="1047536" y="0"/>
                </a:cubicBezTo>
                <a:cubicBezTo>
                  <a:pt x="1157517" y="11019"/>
                  <a:pt x="1472188" y="-24260"/>
                  <a:pt x="1770835" y="0"/>
                </a:cubicBezTo>
                <a:cubicBezTo>
                  <a:pt x="2069482" y="24260"/>
                  <a:pt x="2115829" y="-8760"/>
                  <a:pt x="2344485" y="0"/>
                </a:cubicBezTo>
                <a:cubicBezTo>
                  <a:pt x="2573141" y="8760"/>
                  <a:pt x="2789386" y="-21944"/>
                  <a:pt x="2918136" y="0"/>
                </a:cubicBezTo>
                <a:cubicBezTo>
                  <a:pt x="3046886" y="21944"/>
                  <a:pt x="3492764" y="-33676"/>
                  <a:pt x="3641435" y="0"/>
                </a:cubicBezTo>
                <a:cubicBezTo>
                  <a:pt x="3790106" y="33676"/>
                  <a:pt x="3918700" y="19511"/>
                  <a:pt x="4165203" y="0"/>
                </a:cubicBezTo>
                <a:cubicBezTo>
                  <a:pt x="4411706" y="-19511"/>
                  <a:pt x="4802248" y="34585"/>
                  <a:pt x="4988267" y="0"/>
                </a:cubicBezTo>
                <a:cubicBezTo>
                  <a:pt x="4990857" y="56379"/>
                  <a:pt x="4980619" y="146607"/>
                  <a:pt x="4988267" y="189655"/>
                </a:cubicBezTo>
                <a:cubicBezTo>
                  <a:pt x="4874794" y="196805"/>
                  <a:pt x="4579446" y="177698"/>
                  <a:pt x="4464499" y="189655"/>
                </a:cubicBezTo>
                <a:cubicBezTo>
                  <a:pt x="4349552" y="201612"/>
                  <a:pt x="4086270" y="165800"/>
                  <a:pt x="3840966" y="189655"/>
                </a:cubicBezTo>
                <a:cubicBezTo>
                  <a:pt x="3595662" y="213510"/>
                  <a:pt x="3518290" y="183539"/>
                  <a:pt x="3267315" y="189655"/>
                </a:cubicBezTo>
                <a:cubicBezTo>
                  <a:pt x="3016340" y="195771"/>
                  <a:pt x="2853319" y="175221"/>
                  <a:pt x="2544016" y="189655"/>
                </a:cubicBezTo>
                <a:cubicBezTo>
                  <a:pt x="2234713" y="204089"/>
                  <a:pt x="2111413" y="165847"/>
                  <a:pt x="1820717" y="189655"/>
                </a:cubicBezTo>
                <a:cubicBezTo>
                  <a:pt x="1530021" y="213463"/>
                  <a:pt x="1524132" y="184387"/>
                  <a:pt x="1296949" y="189655"/>
                </a:cubicBezTo>
                <a:cubicBezTo>
                  <a:pt x="1069766" y="194923"/>
                  <a:pt x="913208" y="189620"/>
                  <a:pt x="673416" y="189655"/>
                </a:cubicBezTo>
                <a:cubicBezTo>
                  <a:pt x="433624" y="189690"/>
                  <a:pt x="178116" y="204831"/>
                  <a:pt x="0" y="189655"/>
                </a:cubicBezTo>
                <a:cubicBezTo>
                  <a:pt x="-4989" y="107022"/>
                  <a:pt x="9316" y="9243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77ABB2B-AD87-EC4D-B079-DE96D8E7C334}"/>
              </a:ext>
            </a:extLst>
          </p:cNvPr>
          <p:cNvSpPr/>
          <p:nvPr/>
        </p:nvSpPr>
        <p:spPr>
          <a:xfrm rot="5184779">
            <a:off x="11623672" y="1394710"/>
            <a:ext cx="495101" cy="375014"/>
          </a:xfrm>
          <a:custGeom>
            <a:avLst/>
            <a:gdLst>
              <a:gd name="connsiteX0" fmla="*/ 0 w 495101"/>
              <a:gd name="connsiteY0" fmla="*/ 375014 h 375014"/>
              <a:gd name="connsiteX1" fmla="*/ 247551 w 495101"/>
              <a:gd name="connsiteY1" fmla="*/ 0 h 375014"/>
              <a:gd name="connsiteX2" fmla="*/ 495101 w 495101"/>
              <a:gd name="connsiteY2" fmla="*/ 375014 h 375014"/>
              <a:gd name="connsiteX3" fmla="*/ 0 w 495101"/>
              <a:gd name="connsiteY3" fmla="*/ 375014 h 37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101" h="375014" fill="none" extrusionOk="0">
                <a:moveTo>
                  <a:pt x="0" y="375014"/>
                </a:moveTo>
                <a:cubicBezTo>
                  <a:pt x="80071" y="253682"/>
                  <a:pt x="198583" y="85170"/>
                  <a:pt x="247551" y="0"/>
                </a:cubicBezTo>
                <a:cubicBezTo>
                  <a:pt x="321146" y="71297"/>
                  <a:pt x="431934" y="243971"/>
                  <a:pt x="495101" y="375014"/>
                </a:cubicBezTo>
                <a:cubicBezTo>
                  <a:pt x="314207" y="387091"/>
                  <a:pt x="238333" y="357307"/>
                  <a:pt x="0" y="375014"/>
                </a:cubicBezTo>
                <a:close/>
              </a:path>
              <a:path w="495101" h="375014" stroke="0" extrusionOk="0">
                <a:moveTo>
                  <a:pt x="0" y="375014"/>
                </a:moveTo>
                <a:cubicBezTo>
                  <a:pt x="100070" y="196491"/>
                  <a:pt x="188980" y="76606"/>
                  <a:pt x="247551" y="0"/>
                </a:cubicBezTo>
                <a:cubicBezTo>
                  <a:pt x="310067" y="91961"/>
                  <a:pt x="410613" y="207203"/>
                  <a:pt x="495101" y="375014"/>
                </a:cubicBezTo>
                <a:cubicBezTo>
                  <a:pt x="309718" y="361138"/>
                  <a:pt x="103460" y="357685"/>
                  <a:pt x="0" y="37501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E9B214-E593-364C-A4E2-A9782682A5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33" t="18994" r="2319" b="37293"/>
          <a:stretch/>
        </p:blipFill>
        <p:spPr>
          <a:xfrm>
            <a:off x="4110914" y="2450266"/>
            <a:ext cx="2744103" cy="346541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88364A2-590B-C649-A22E-0D9339E41647}"/>
              </a:ext>
            </a:extLst>
          </p:cNvPr>
          <p:cNvSpPr/>
          <p:nvPr/>
        </p:nvSpPr>
        <p:spPr>
          <a:xfrm rot="10800000">
            <a:off x="11596728" y="2567387"/>
            <a:ext cx="298504" cy="45719"/>
          </a:xfrm>
          <a:custGeom>
            <a:avLst/>
            <a:gdLst>
              <a:gd name="connsiteX0" fmla="*/ 0 w 298504"/>
              <a:gd name="connsiteY0" fmla="*/ 0 h 45719"/>
              <a:gd name="connsiteX1" fmla="*/ 298504 w 298504"/>
              <a:gd name="connsiteY1" fmla="*/ 0 h 45719"/>
              <a:gd name="connsiteX2" fmla="*/ 298504 w 298504"/>
              <a:gd name="connsiteY2" fmla="*/ 45719 h 45719"/>
              <a:gd name="connsiteX3" fmla="*/ 0 w 298504"/>
              <a:gd name="connsiteY3" fmla="*/ 45719 h 45719"/>
              <a:gd name="connsiteX4" fmla="*/ 0 w 298504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04" h="45719" fill="none" extrusionOk="0">
                <a:moveTo>
                  <a:pt x="0" y="0"/>
                </a:moveTo>
                <a:cubicBezTo>
                  <a:pt x="108721" y="-688"/>
                  <a:pt x="182166" y="5463"/>
                  <a:pt x="298504" y="0"/>
                </a:cubicBezTo>
                <a:cubicBezTo>
                  <a:pt x="296610" y="12331"/>
                  <a:pt x="300336" y="23588"/>
                  <a:pt x="298504" y="45719"/>
                </a:cubicBezTo>
                <a:cubicBezTo>
                  <a:pt x="155334" y="44743"/>
                  <a:pt x="138545" y="35696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298504" h="45719" stroke="0" extrusionOk="0">
                <a:moveTo>
                  <a:pt x="0" y="0"/>
                </a:moveTo>
                <a:cubicBezTo>
                  <a:pt x="77543" y="5745"/>
                  <a:pt x="197458" y="-6005"/>
                  <a:pt x="298504" y="0"/>
                </a:cubicBezTo>
                <a:cubicBezTo>
                  <a:pt x="299969" y="12158"/>
                  <a:pt x="298657" y="31632"/>
                  <a:pt x="298504" y="45719"/>
                </a:cubicBezTo>
                <a:cubicBezTo>
                  <a:pt x="225805" y="32631"/>
                  <a:pt x="116151" y="32256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D840069A-6D63-0D48-9CB6-837C1E26E106}"/>
              </a:ext>
            </a:extLst>
          </p:cNvPr>
          <p:cNvSpPr/>
          <p:nvPr/>
        </p:nvSpPr>
        <p:spPr>
          <a:xfrm rot="5609655">
            <a:off x="11866102" y="2565083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CA3D51-00AB-184C-88A0-F98888611B2F}"/>
              </a:ext>
            </a:extLst>
          </p:cNvPr>
          <p:cNvSpPr/>
          <p:nvPr/>
        </p:nvSpPr>
        <p:spPr>
          <a:xfrm rot="10800000">
            <a:off x="10916240" y="2511506"/>
            <a:ext cx="298504" cy="45719"/>
          </a:xfrm>
          <a:custGeom>
            <a:avLst/>
            <a:gdLst>
              <a:gd name="connsiteX0" fmla="*/ 0 w 298504"/>
              <a:gd name="connsiteY0" fmla="*/ 0 h 45719"/>
              <a:gd name="connsiteX1" fmla="*/ 298504 w 298504"/>
              <a:gd name="connsiteY1" fmla="*/ 0 h 45719"/>
              <a:gd name="connsiteX2" fmla="*/ 298504 w 298504"/>
              <a:gd name="connsiteY2" fmla="*/ 45719 h 45719"/>
              <a:gd name="connsiteX3" fmla="*/ 0 w 298504"/>
              <a:gd name="connsiteY3" fmla="*/ 45719 h 45719"/>
              <a:gd name="connsiteX4" fmla="*/ 0 w 298504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04" h="45719" fill="none" extrusionOk="0">
                <a:moveTo>
                  <a:pt x="0" y="0"/>
                </a:moveTo>
                <a:cubicBezTo>
                  <a:pt x="108721" y="-688"/>
                  <a:pt x="182166" y="5463"/>
                  <a:pt x="298504" y="0"/>
                </a:cubicBezTo>
                <a:cubicBezTo>
                  <a:pt x="296610" y="12331"/>
                  <a:pt x="300336" y="23588"/>
                  <a:pt x="298504" y="45719"/>
                </a:cubicBezTo>
                <a:cubicBezTo>
                  <a:pt x="155334" y="44743"/>
                  <a:pt x="138545" y="35696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298504" h="45719" stroke="0" extrusionOk="0">
                <a:moveTo>
                  <a:pt x="0" y="0"/>
                </a:moveTo>
                <a:cubicBezTo>
                  <a:pt x="77543" y="5745"/>
                  <a:pt x="197458" y="-6005"/>
                  <a:pt x="298504" y="0"/>
                </a:cubicBezTo>
                <a:cubicBezTo>
                  <a:pt x="299969" y="12158"/>
                  <a:pt x="298657" y="31632"/>
                  <a:pt x="298504" y="45719"/>
                </a:cubicBezTo>
                <a:cubicBezTo>
                  <a:pt x="225805" y="32631"/>
                  <a:pt x="116151" y="32256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9193F418-3ECC-EC47-9310-8AF8F8D84C06}"/>
              </a:ext>
            </a:extLst>
          </p:cNvPr>
          <p:cNvSpPr/>
          <p:nvPr/>
        </p:nvSpPr>
        <p:spPr>
          <a:xfrm rot="5609655">
            <a:off x="11185614" y="250920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1F7FE4-034F-4148-AE9B-518382C1D8A7}"/>
              </a:ext>
            </a:extLst>
          </p:cNvPr>
          <p:cNvSpPr/>
          <p:nvPr/>
        </p:nvSpPr>
        <p:spPr>
          <a:xfrm rot="10800000">
            <a:off x="7062879" y="3709915"/>
            <a:ext cx="1839171" cy="45719"/>
          </a:xfrm>
          <a:custGeom>
            <a:avLst/>
            <a:gdLst>
              <a:gd name="connsiteX0" fmla="*/ 0 w 1839171"/>
              <a:gd name="connsiteY0" fmla="*/ 0 h 45719"/>
              <a:gd name="connsiteX1" fmla="*/ 649840 w 1839171"/>
              <a:gd name="connsiteY1" fmla="*/ 0 h 45719"/>
              <a:gd name="connsiteX2" fmla="*/ 1281289 w 1839171"/>
              <a:gd name="connsiteY2" fmla="*/ 0 h 45719"/>
              <a:gd name="connsiteX3" fmla="*/ 1839171 w 1839171"/>
              <a:gd name="connsiteY3" fmla="*/ 0 h 45719"/>
              <a:gd name="connsiteX4" fmla="*/ 1839171 w 1839171"/>
              <a:gd name="connsiteY4" fmla="*/ 45719 h 45719"/>
              <a:gd name="connsiteX5" fmla="*/ 1262897 w 1839171"/>
              <a:gd name="connsiteY5" fmla="*/ 45719 h 45719"/>
              <a:gd name="connsiteX6" fmla="*/ 649840 w 1839171"/>
              <a:gd name="connsiteY6" fmla="*/ 45719 h 45719"/>
              <a:gd name="connsiteX7" fmla="*/ 0 w 1839171"/>
              <a:gd name="connsiteY7" fmla="*/ 45719 h 45719"/>
              <a:gd name="connsiteX8" fmla="*/ 0 w 183917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171" h="45719" fill="none" extrusionOk="0">
                <a:moveTo>
                  <a:pt x="0" y="0"/>
                </a:moveTo>
                <a:cubicBezTo>
                  <a:pt x="186949" y="13561"/>
                  <a:pt x="446124" y="-13497"/>
                  <a:pt x="649840" y="0"/>
                </a:cubicBezTo>
                <a:cubicBezTo>
                  <a:pt x="853556" y="13497"/>
                  <a:pt x="1063192" y="24577"/>
                  <a:pt x="1281289" y="0"/>
                </a:cubicBezTo>
                <a:cubicBezTo>
                  <a:pt x="1499386" y="-24577"/>
                  <a:pt x="1566796" y="6306"/>
                  <a:pt x="1839171" y="0"/>
                </a:cubicBezTo>
                <a:cubicBezTo>
                  <a:pt x="1837015" y="16164"/>
                  <a:pt x="1838263" y="29889"/>
                  <a:pt x="1839171" y="45719"/>
                </a:cubicBezTo>
                <a:cubicBezTo>
                  <a:pt x="1709855" y="69863"/>
                  <a:pt x="1418741" y="55174"/>
                  <a:pt x="1262897" y="45719"/>
                </a:cubicBezTo>
                <a:cubicBezTo>
                  <a:pt x="1107053" y="36264"/>
                  <a:pt x="840454" y="53195"/>
                  <a:pt x="649840" y="45719"/>
                </a:cubicBezTo>
                <a:cubicBezTo>
                  <a:pt x="459226" y="38243"/>
                  <a:pt x="324123" y="66803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9171" h="45719" stroke="0" extrusionOk="0">
                <a:moveTo>
                  <a:pt x="0" y="0"/>
                </a:moveTo>
                <a:cubicBezTo>
                  <a:pt x="134481" y="26532"/>
                  <a:pt x="372409" y="9115"/>
                  <a:pt x="594665" y="0"/>
                </a:cubicBezTo>
                <a:cubicBezTo>
                  <a:pt x="816921" y="-9115"/>
                  <a:pt x="1037415" y="-25971"/>
                  <a:pt x="1152547" y="0"/>
                </a:cubicBezTo>
                <a:cubicBezTo>
                  <a:pt x="1267679" y="25971"/>
                  <a:pt x="1512945" y="-17616"/>
                  <a:pt x="1839171" y="0"/>
                </a:cubicBezTo>
                <a:cubicBezTo>
                  <a:pt x="1840746" y="20023"/>
                  <a:pt x="1840113" y="32550"/>
                  <a:pt x="1839171" y="45719"/>
                </a:cubicBezTo>
                <a:cubicBezTo>
                  <a:pt x="1701587" y="43830"/>
                  <a:pt x="1427069" y="71868"/>
                  <a:pt x="1262897" y="45719"/>
                </a:cubicBezTo>
                <a:cubicBezTo>
                  <a:pt x="1098725" y="19570"/>
                  <a:pt x="823403" y="38268"/>
                  <a:pt x="613057" y="45719"/>
                </a:cubicBezTo>
                <a:cubicBezTo>
                  <a:pt x="402711" y="53170"/>
                  <a:pt x="179754" y="6631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D28C5B61-BBE1-624D-BFF1-A2BEBD6D4672}"/>
              </a:ext>
            </a:extLst>
          </p:cNvPr>
          <p:cNvSpPr/>
          <p:nvPr/>
        </p:nvSpPr>
        <p:spPr>
          <a:xfrm rot="5609655">
            <a:off x="8882622" y="3697566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4AF4CD-E6AF-644B-86AD-190586CF6846}"/>
              </a:ext>
            </a:extLst>
          </p:cNvPr>
          <p:cNvSpPr/>
          <p:nvPr/>
        </p:nvSpPr>
        <p:spPr>
          <a:xfrm rot="10800000">
            <a:off x="10930371" y="2845025"/>
            <a:ext cx="298504" cy="45719"/>
          </a:xfrm>
          <a:custGeom>
            <a:avLst/>
            <a:gdLst>
              <a:gd name="connsiteX0" fmla="*/ 0 w 298504"/>
              <a:gd name="connsiteY0" fmla="*/ 0 h 45719"/>
              <a:gd name="connsiteX1" fmla="*/ 298504 w 298504"/>
              <a:gd name="connsiteY1" fmla="*/ 0 h 45719"/>
              <a:gd name="connsiteX2" fmla="*/ 298504 w 298504"/>
              <a:gd name="connsiteY2" fmla="*/ 45719 h 45719"/>
              <a:gd name="connsiteX3" fmla="*/ 0 w 298504"/>
              <a:gd name="connsiteY3" fmla="*/ 45719 h 45719"/>
              <a:gd name="connsiteX4" fmla="*/ 0 w 298504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04" h="45719" fill="none" extrusionOk="0">
                <a:moveTo>
                  <a:pt x="0" y="0"/>
                </a:moveTo>
                <a:cubicBezTo>
                  <a:pt x="108721" y="-688"/>
                  <a:pt x="182166" y="5463"/>
                  <a:pt x="298504" y="0"/>
                </a:cubicBezTo>
                <a:cubicBezTo>
                  <a:pt x="296610" y="12331"/>
                  <a:pt x="300336" y="23588"/>
                  <a:pt x="298504" y="45719"/>
                </a:cubicBezTo>
                <a:cubicBezTo>
                  <a:pt x="155334" y="44743"/>
                  <a:pt x="138545" y="35696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298504" h="45719" stroke="0" extrusionOk="0">
                <a:moveTo>
                  <a:pt x="0" y="0"/>
                </a:moveTo>
                <a:cubicBezTo>
                  <a:pt x="77543" y="5745"/>
                  <a:pt x="197458" y="-6005"/>
                  <a:pt x="298504" y="0"/>
                </a:cubicBezTo>
                <a:cubicBezTo>
                  <a:pt x="299969" y="12158"/>
                  <a:pt x="298657" y="31632"/>
                  <a:pt x="298504" y="45719"/>
                </a:cubicBezTo>
                <a:cubicBezTo>
                  <a:pt x="225805" y="32631"/>
                  <a:pt x="116151" y="32256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C508485C-0367-E843-937C-7FB019446EC2}"/>
              </a:ext>
            </a:extLst>
          </p:cNvPr>
          <p:cNvSpPr/>
          <p:nvPr/>
        </p:nvSpPr>
        <p:spPr>
          <a:xfrm rot="5609655">
            <a:off x="11199745" y="2842721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5B88BC-5235-6D4F-B7C9-7ECFA1E08736}"/>
              </a:ext>
            </a:extLst>
          </p:cNvPr>
          <p:cNvSpPr/>
          <p:nvPr/>
        </p:nvSpPr>
        <p:spPr>
          <a:xfrm rot="10800000">
            <a:off x="9557997" y="3695218"/>
            <a:ext cx="2292791" cy="45719"/>
          </a:xfrm>
          <a:custGeom>
            <a:avLst/>
            <a:gdLst>
              <a:gd name="connsiteX0" fmla="*/ 0 w 2292791"/>
              <a:gd name="connsiteY0" fmla="*/ 0 h 45719"/>
              <a:gd name="connsiteX1" fmla="*/ 550270 w 2292791"/>
              <a:gd name="connsiteY1" fmla="*/ 0 h 45719"/>
              <a:gd name="connsiteX2" fmla="*/ 1123468 w 2292791"/>
              <a:gd name="connsiteY2" fmla="*/ 0 h 45719"/>
              <a:gd name="connsiteX3" fmla="*/ 1696665 w 2292791"/>
              <a:gd name="connsiteY3" fmla="*/ 0 h 45719"/>
              <a:gd name="connsiteX4" fmla="*/ 2292791 w 2292791"/>
              <a:gd name="connsiteY4" fmla="*/ 0 h 45719"/>
              <a:gd name="connsiteX5" fmla="*/ 2292791 w 2292791"/>
              <a:gd name="connsiteY5" fmla="*/ 45719 h 45719"/>
              <a:gd name="connsiteX6" fmla="*/ 1719593 w 2292791"/>
              <a:gd name="connsiteY6" fmla="*/ 45719 h 45719"/>
              <a:gd name="connsiteX7" fmla="*/ 1192251 w 2292791"/>
              <a:gd name="connsiteY7" fmla="*/ 45719 h 45719"/>
              <a:gd name="connsiteX8" fmla="*/ 664909 w 2292791"/>
              <a:gd name="connsiteY8" fmla="*/ 45719 h 45719"/>
              <a:gd name="connsiteX9" fmla="*/ 0 w 2292791"/>
              <a:gd name="connsiteY9" fmla="*/ 45719 h 45719"/>
              <a:gd name="connsiteX10" fmla="*/ 0 w 2292791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2791" h="45719" fill="none" extrusionOk="0">
                <a:moveTo>
                  <a:pt x="0" y="0"/>
                </a:moveTo>
                <a:cubicBezTo>
                  <a:pt x="206924" y="-24588"/>
                  <a:pt x="349513" y="7905"/>
                  <a:pt x="550270" y="0"/>
                </a:cubicBezTo>
                <a:cubicBezTo>
                  <a:pt x="751027" y="-7905"/>
                  <a:pt x="945199" y="-3399"/>
                  <a:pt x="1123468" y="0"/>
                </a:cubicBezTo>
                <a:cubicBezTo>
                  <a:pt x="1301737" y="3399"/>
                  <a:pt x="1516690" y="14556"/>
                  <a:pt x="1696665" y="0"/>
                </a:cubicBezTo>
                <a:cubicBezTo>
                  <a:pt x="1876640" y="-14556"/>
                  <a:pt x="2113581" y="-17428"/>
                  <a:pt x="2292791" y="0"/>
                </a:cubicBezTo>
                <a:cubicBezTo>
                  <a:pt x="2291697" y="14948"/>
                  <a:pt x="2291793" y="32827"/>
                  <a:pt x="2292791" y="45719"/>
                </a:cubicBezTo>
                <a:cubicBezTo>
                  <a:pt x="2141683" y="71720"/>
                  <a:pt x="1874451" y="56535"/>
                  <a:pt x="1719593" y="45719"/>
                </a:cubicBezTo>
                <a:cubicBezTo>
                  <a:pt x="1564735" y="34903"/>
                  <a:pt x="1395956" y="34880"/>
                  <a:pt x="1192251" y="45719"/>
                </a:cubicBezTo>
                <a:cubicBezTo>
                  <a:pt x="988546" y="56558"/>
                  <a:pt x="838960" y="49594"/>
                  <a:pt x="664909" y="45719"/>
                </a:cubicBezTo>
                <a:cubicBezTo>
                  <a:pt x="490858" y="41844"/>
                  <a:pt x="189877" y="77351"/>
                  <a:pt x="0" y="45719"/>
                </a:cubicBezTo>
                <a:cubicBezTo>
                  <a:pt x="-1934" y="33426"/>
                  <a:pt x="817" y="15270"/>
                  <a:pt x="0" y="0"/>
                </a:cubicBezTo>
                <a:close/>
              </a:path>
              <a:path w="2292791" h="45719" stroke="0" extrusionOk="0">
                <a:moveTo>
                  <a:pt x="0" y="0"/>
                </a:moveTo>
                <a:cubicBezTo>
                  <a:pt x="168943" y="-8952"/>
                  <a:pt x="322301" y="17466"/>
                  <a:pt x="550270" y="0"/>
                </a:cubicBezTo>
                <a:cubicBezTo>
                  <a:pt x="778239" y="-17466"/>
                  <a:pt x="835390" y="9891"/>
                  <a:pt x="1054684" y="0"/>
                </a:cubicBezTo>
                <a:cubicBezTo>
                  <a:pt x="1273978" y="-9891"/>
                  <a:pt x="1400921" y="-19089"/>
                  <a:pt x="1673737" y="0"/>
                </a:cubicBezTo>
                <a:cubicBezTo>
                  <a:pt x="1946553" y="19089"/>
                  <a:pt x="2072309" y="11131"/>
                  <a:pt x="2292791" y="0"/>
                </a:cubicBezTo>
                <a:cubicBezTo>
                  <a:pt x="2294216" y="13748"/>
                  <a:pt x="2292384" y="34312"/>
                  <a:pt x="2292791" y="45719"/>
                </a:cubicBezTo>
                <a:cubicBezTo>
                  <a:pt x="2094049" y="27576"/>
                  <a:pt x="1880958" y="50152"/>
                  <a:pt x="1765449" y="45719"/>
                </a:cubicBezTo>
                <a:cubicBezTo>
                  <a:pt x="1649940" y="41286"/>
                  <a:pt x="1401393" y="29813"/>
                  <a:pt x="1238107" y="45719"/>
                </a:cubicBezTo>
                <a:cubicBezTo>
                  <a:pt x="1074821" y="61625"/>
                  <a:pt x="893385" y="61803"/>
                  <a:pt x="619054" y="45719"/>
                </a:cubicBezTo>
                <a:cubicBezTo>
                  <a:pt x="344723" y="29635"/>
                  <a:pt x="149471" y="68703"/>
                  <a:pt x="0" y="45719"/>
                </a:cubicBezTo>
                <a:cubicBezTo>
                  <a:pt x="-1004" y="32491"/>
                  <a:pt x="-27" y="1699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DA2D1CAD-848C-254A-B3BF-E208E6B8357B}"/>
              </a:ext>
            </a:extLst>
          </p:cNvPr>
          <p:cNvSpPr/>
          <p:nvPr/>
        </p:nvSpPr>
        <p:spPr>
          <a:xfrm rot="5609655">
            <a:off x="11827486" y="3689687"/>
            <a:ext cx="160253" cy="102521"/>
          </a:xfrm>
          <a:custGeom>
            <a:avLst/>
            <a:gdLst>
              <a:gd name="connsiteX0" fmla="*/ 0 w 160253"/>
              <a:gd name="connsiteY0" fmla="*/ 102521 h 102521"/>
              <a:gd name="connsiteX1" fmla="*/ 80127 w 160253"/>
              <a:gd name="connsiteY1" fmla="*/ 0 h 102521"/>
              <a:gd name="connsiteX2" fmla="*/ 160253 w 160253"/>
              <a:gd name="connsiteY2" fmla="*/ 102521 h 102521"/>
              <a:gd name="connsiteX3" fmla="*/ 0 w 160253"/>
              <a:gd name="connsiteY3" fmla="*/ 102521 h 10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53" h="102521" fill="none" extrusionOk="0">
                <a:moveTo>
                  <a:pt x="0" y="102521"/>
                </a:moveTo>
                <a:cubicBezTo>
                  <a:pt x="27819" y="65433"/>
                  <a:pt x="51465" y="26448"/>
                  <a:pt x="80127" y="0"/>
                </a:cubicBezTo>
                <a:cubicBezTo>
                  <a:pt x="112665" y="45326"/>
                  <a:pt x="123894" y="64995"/>
                  <a:pt x="160253" y="102521"/>
                </a:cubicBezTo>
                <a:cubicBezTo>
                  <a:pt x="90453" y="97891"/>
                  <a:pt x="78826" y="110301"/>
                  <a:pt x="0" y="102521"/>
                </a:cubicBezTo>
                <a:close/>
              </a:path>
              <a:path w="160253" h="102521" stroke="0" extrusionOk="0">
                <a:moveTo>
                  <a:pt x="0" y="102521"/>
                </a:moveTo>
                <a:cubicBezTo>
                  <a:pt x="27263" y="64262"/>
                  <a:pt x="46757" y="50741"/>
                  <a:pt x="80127" y="0"/>
                </a:cubicBezTo>
                <a:cubicBezTo>
                  <a:pt x="115521" y="45160"/>
                  <a:pt x="144194" y="80434"/>
                  <a:pt x="160253" y="102521"/>
                </a:cubicBezTo>
                <a:cubicBezTo>
                  <a:pt x="98223" y="102109"/>
                  <a:pt x="63385" y="103558"/>
                  <a:pt x="0" y="10252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5ABA2A2-4183-DF42-9AB0-773D11D384E8}"/>
              </a:ext>
            </a:extLst>
          </p:cNvPr>
          <p:cNvSpPr/>
          <p:nvPr/>
        </p:nvSpPr>
        <p:spPr>
          <a:xfrm rot="10800000">
            <a:off x="11465476" y="4785678"/>
            <a:ext cx="395855" cy="45719"/>
          </a:xfrm>
          <a:custGeom>
            <a:avLst/>
            <a:gdLst>
              <a:gd name="connsiteX0" fmla="*/ 0 w 395855"/>
              <a:gd name="connsiteY0" fmla="*/ 0 h 45719"/>
              <a:gd name="connsiteX1" fmla="*/ 395855 w 395855"/>
              <a:gd name="connsiteY1" fmla="*/ 0 h 45719"/>
              <a:gd name="connsiteX2" fmla="*/ 395855 w 395855"/>
              <a:gd name="connsiteY2" fmla="*/ 45719 h 45719"/>
              <a:gd name="connsiteX3" fmla="*/ 0 w 395855"/>
              <a:gd name="connsiteY3" fmla="*/ 45719 h 45719"/>
              <a:gd name="connsiteX4" fmla="*/ 0 w 395855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55" h="45719" fill="none" extrusionOk="0">
                <a:moveTo>
                  <a:pt x="0" y="0"/>
                </a:moveTo>
                <a:cubicBezTo>
                  <a:pt x="108667" y="-1655"/>
                  <a:pt x="284067" y="-5609"/>
                  <a:pt x="395855" y="0"/>
                </a:cubicBezTo>
                <a:cubicBezTo>
                  <a:pt x="393961" y="12331"/>
                  <a:pt x="397687" y="23588"/>
                  <a:pt x="395855" y="45719"/>
                </a:cubicBezTo>
                <a:cubicBezTo>
                  <a:pt x="255298" y="59790"/>
                  <a:pt x="79820" y="62944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95855" h="45719" stroke="0" extrusionOk="0">
                <a:moveTo>
                  <a:pt x="0" y="0"/>
                </a:moveTo>
                <a:cubicBezTo>
                  <a:pt x="161521" y="14285"/>
                  <a:pt x="235487" y="18165"/>
                  <a:pt x="395855" y="0"/>
                </a:cubicBezTo>
                <a:cubicBezTo>
                  <a:pt x="397320" y="12158"/>
                  <a:pt x="396008" y="31632"/>
                  <a:pt x="395855" y="45719"/>
                </a:cubicBezTo>
                <a:cubicBezTo>
                  <a:pt x="260826" y="29839"/>
                  <a:pt x="196290" y="56424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26DCA770-A808-F846-B4E0-FC3A9D8F61E7}"/>
              </a:ext>
            </a:extLst>
          </p:cNvPr>
          <p:cNvSpPr/>
          <p:nvPr/>
        </p:nvSpPr>
        <p:spPr>
          <a:xfrm rot="5609655">
            <a:off x="11810004" y="4784009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0" name="Picture 109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3F07063E-7954-224A-ACD0-2F333F2BA7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796" b="59097"/>
          <a:stretch/>
        </p:blipFill>
        <p:spPr>
          <a:xfrm>
            <a:off x="9072618" y="4394987"/>
            <a:ext cx="2292789" cy="810056"/>
          </a:xfrm>
          <a:prstGeom prst="rect">
            <a:avLst/>
          </a:prstGeom>
        </p:spPr>
      </p:pic>
      <p:pic>
        <p:nvPicPr>
          <p:cNvPr id="159" name="Picture 1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AC2A1-0AD6-6548-9CA4-29DC062EC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764" y="5366499"/>
            <a:ext cx="969684" cy="1009406"/>
          </a:xfrm>
          <a:prstGeom prst="rect">
            <a:avLst/>
          </a:prstGeom>
        </p:spPr>
      </p:pic>
      <p:pic>
        <p:nvPicPr>
          <p:cNvPr id="161" name="Picture 16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AFF9EA-2DB8-8B48-8013-7B49D3EBD8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" r="28340" b="51569"/>
          <a:stretch/>
        </p:blipFill>
        <p:spPr>
          <a:xfrm>
            <a:off x="9075752" y="2014415"/>
            <a:ext cx="2417527" cy="1140851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5C8667DC-C636-4E4E-9DE5-16F4820EBE41}"/>
              </a:ext>
            </a:extLst>
          </p:cNvPr>
          <p:cNvSpPr/>
          <p:nvPr/>
        </p:nvSpPr>
        <p:spPr>
          <a:xfrm>
            <a:off x="6478775" y="2234993"/>
            <a:ext cx="3006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Page text</a:t>
            </a:r>
          </a:p>
        </p:txBody>
      </p:sp>
      <p:pic>
        <p:nvPicPr>
          <p:cNvPr id="164" name="Picture 16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6B16B-32BE-6E4C-8A6C-9924998D12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99" t="13450"/>
          <a:stretch/>
        </p:blipFill>
        <p:spPr>
          <a:xfrm>
            <a:off x="9067764" y="3337749"/>
            <a:ext cx="430071" cy="907099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955A3B2B-1738-1841-966E-8C3758F6A2DE}"/>
              </a:ext>
            </a:extLst>
          </p:cNvPr>
          <p:cNvSpPr/>
          <p:nvPr/>
        </p:nvSpPr>
        <p:spPr>
          <a:xfrm>
            <a:off x="6895626" y="3378405"/>
            <a:ext cx="2020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Page infobox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1B78F6E-9E90-F641-B359-3C57D95A8D37}"/>
              </a:ext>
            </a:extLst>
          </p:cNvPr>
          <p:cNvSpPr/>
          <p:nvPr/>
        </p:nvSpPr>
        <p:spPr>
          <a:xfrm rot="10800000">
            <a:off x="7062236" y="2543811"/>
            <a:ext cx="1839171" cy="45719"/>
          </a:xfrm>
          <a:custGeom>
            <a:avLst/>
            <a:gdLst>
              <a:gd name="connsiteX0" fmla="*/ 0 w 1839171"/>
              <a:gd name="connsiteY0" fmla="*/ 0 h 45719"/>
              <a:gd name="connsiteX1" fmla="*/ 649840 w 1839171"/>
              <a:gd name="connsiteY1" fmla="*/ 0 h 45719"/>
              <a:gd name="connsiteX2" fmla="*/ 1281289 w 1839171"/>
              <a:gd name="connsiteY2" fmla="*/ 0 h 45719"/>
              <a:gd name="connsiteX3" fmla="*/ 1839171 w 1839171"/>
              <a:gd name="connsiteY3" fmla="*/ 0 h 45719"/>
              <a:gd name="connsiteX4" fmla="*/ 1839171 w 1839171"/>
              <a:gd name="connsiteY4" fmla="*/ 45719 h 45719"/>
              <a:gd name="connsiteX5" fmla="*/ 1262897 w 1839171"/>
              <a:gd name="connsiteY5" fmla="*/ 45719 h 45719"/>
              <a:gd name="connsiteX6" fmla="*/ 649840 w 1839171"/>
              <a:gd name="connsiteY6" fmla="*/ 45719 h 45719"/>
              <a:gd name="connsiteX7" fmla="*/ 0 w 1839171"/>
              <a:gd name="connsiteY7" fmla="*/ 45719 h 45719"/>
              <a:gd name="connsiteX8" fmla="*/ 0 w 183917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171" h="45719" fill="none" extrusionOk="0">
                <a:moveTo>
                  <a:pt x="0" y="0"/>
                </a:moveTo>
                <a:cubicBezTo>
                  <a:pt x="186949" y="13561"/>
                  <a:pt x="446124" y="-13497"/>
                  <a:pt x="649840" y="0"/>
                </a:cubicBezTo>
                <a:cubicBezTo>
                  <a:pt x="853556" y="13497"/>
                  <a:pt x="1063192" y="24577"/>
                  <a:pt x="1281289" y="0"/>
                </a:cubicBezTo>
                <a:cubicBezTo>
                  <a:pt x="1499386" y="-24577"/>
                  <a:pt x="1566796" y="6306"/>
                  <a:pt x="1839171" y="0"/>
                </a:cubicBezTo>
                <a:cubicBezTo>
                  <a:pt x="1837015" y="16164"/>
                  <a:pt x="1838263" y="29889"/>
                  <a:pt x="1839171" y="45719"/>
                </a:cubicBezTo>
                <a:cubicBezTo>
                  <a:pt x="1709855" y="69863"/>
                  <a:pt x="1418741" y="55174"/>
                  <a:pt x="1262897" y="45719"/>
                </a:cubicBezTo>
                <a:cubicBezTo>
                  <a:pt x="1107053" y="36264"/>
                  <a:pt x="840454" y="53195"/>
                  <a:pt x="649840" y="45719"/>
                </a:cubicBezTo>
                <a:cubicBezTo>
                  <a:pt x="459226" y="38243"/>
                  <a:pt x="324123" y="66803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9171" h="45719" stroke="0" extrusionOk="0">
                <a:moveTo>
                  <a:pt x="0" y="0"/>
                </a:moveTo>
                <a:cubicBezTo>
                  <a:pt x="134481" y="26532"/>
                  <a:pt x="372409" y="9115"/>
                  <a:pt x="594665" y="0"/>
                </a:cubicBezTo>
                <a:cubicBezTo>
                  <a:pt x="816921" y="-9115"/>
                  <a:pt x="1037415" y="-25971"/>
                  <a:pt x="1152547" y="0"/>
                </a:cubicBezTo>
                <a:cubicBezTo>
                  <a:pt x="1267679" y="25971"/>
                  <a:pt x="1512945" y="-17616"/>
                  <a:pt x="1839171" y="0"/>
                </a:cubicBezTo>
                <a:cubicBezTo>
                  <a:pt x="1840746" y="20023"/>
                  <a:pt x="1840113" y="32550"/>
                  <a:pt x="1839171" y="45719"/>
                </a:cubicBezTo>
                <a:cubicBezTo>
                  <a:pt x="1701587" y="43830"/>
                  <a:pt x="1427069" y="71868"/>
                  <a:pt x="1262897" y="45719"/>
                </a:cubicBezTo>
                <a:cubicBezTo>
                  <a:pt x="1098725" y="19570"/>
                  <a:pt x="823403" y="38268"/>
                  <a:pt x="613057" y="45719"/>
                </a:cubicBezTo>
                <a:cubicBezTo>
                  <a:pt x="402711" y="53170"/>
                  <a:pt x="179754" y="6631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74A4F34-3571-504A-A69A-594417BA16B1}"/>
              </a:ext>
            </a:extLst>
          </p:cNvPr>
          <p:cNvSpPr/>
          <p:nvPr/>
        </p:nvSpPr>
        <p:spPr>
          <a:xfrm rot="5609655">
            <a:off x="8881979" y="253146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C869BB4-89E7-E74C-8970-B0248D94CC60}"/>
              </a:ext>
            </a:extLst>
          </p:cNvPr>
          <p:cNvSpPr/>
          <p:nvPr/>
        </p:nvSpPr>
        <p:spPr>
          <a:xfrm rot="10800000">
            <a:off x="7062236" y="4767026"/>
            <a:ext cx="1839171" cy="45719"/>
          </a:xfrm>
          <a:custGeom>
            <a:avLst/>
            <a:gdLst>
              <a:gd name="connsiteX0" fmla="*/ 0 w 1839171"/>
              <a:gd name="connsiteY0" fmla="*/ 0 h 45719"/>
              <a:gd name="connsiteX1" fmla="*/ 649840 w 1839171"/>
              <a:gd name="connsiteY1" fmla="*/ 0 h 45719"/>
              <a:gd name="connsiteX2" fmla="*/ 1281289 w 1839171"/>
              <a:gd name="connsiteY2" fmla="*/ 0 h 45719"/>
              <a:gd name="connsiteX3" fmla="*/ 1839171 w 1839171"/>
              <a:gd name="connsiteY3" fmla="*/ 0 h 45719"/>
              <a:gd name="connsiteX4" fmla="*/ 1839171 w 1839171"/>
              <a:gd name="connsiteY4" fmla="*/ 45719 h 45719"/>
              <a:gd name="connsiteX5" fmla="*/ 1262897 w 1839171"/>
              <a:gd name="connsiteY5" fmla="*/ 45719 h 45719"/>
              <a:gd name="connsiteX6" fmla="*/ 649840 w 1839171"/>
              <a:gd name="connsiteY6" fmla="*/ 45719 h 45719"/>
              <a:gd name="connsiteX7" fmla="*/ 0 w 1839171"/>
              <a:gd name="connsiteY7" fmla="*/ 45719 h 45719"/>
              <a:gd name="connsiteX8" fmla="*/ 0 w 183917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171" h="45719" fill="none" extrusionOk="0">
                <a:moveTo>
                  <a:pt x="0" y="0"/>
                </a:moveTo>
                <a:cubicBezTo>
                  <a:pt x="186949" y="13561"/>
                  <a:pt x="446124" y="-13497"/>
                  <a:pt x="649840" y="0"/>
                </a:cubicBezTo>
                <a:cubicBezTo>
                  <a:pt x="853556" y="13497"/>
                  <a:pt x="1063192" y="24577"/>
                  <a:pt x="1281289" y="0"/>
                </a:cubicBezTo>
                <a:cubicBezTo>
                  <a:pt x="1499386" y="-24577"/>
                  <a:pt x="1566796" y="6306"/>
                  <a:pt x="1839171" y="0"/>
                </a:cubicBezTo>
                <a:cubicBezTo>
                  <a:pt x="1837015" y="16164"/>
                  <a:pt x="1838263" y="29889"/>
                  <a:pt x="1839171" y="45719"/>
                </a:cubicBezTo>
                <a:cubicBezTo>
                  <a:pt x="1709855" y="69863"/>
                  <a:pt x="1418741" y="55174"/>
                  <a:pt x="1262897" y="45719"/>
                </a:cubicBezTo>
                <a:cubicBezTo>
                  <a:pt x="1107053" y="36264"/>
                  <a:pt x="840454" y="53195"/>
                  <a:pt x="649840" y="45719"/>
                </a:cubicBezTo>
                <a:cubicBezTo>
                  <a:pt x="459226" y="38243"/>
                  <a:pt x="324123" y="66803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9171" h="45719" stroke="0" extrusionOk="0">
                <a:moveTo>
                  <a:pt x="0" y="0"/>
                </a:moveTo>
                <a:cubicBezTo>
                  <a:pt x="134481" y="26532"/>
                  <a:pt x="372409" y="9115"/>
                  <a:pt x="594665" y="0"/>
                </a:cubicBezTo>
                <a:cubicBezTo>
                  <a:pt x="816921" y="-9115"/>
                  <a:pt x="1037415" y="-25971"/>
                  <a:pt x="1152547" y="0"/>
                </a:cubicBezTo>
                <a:cubicBezTo>
                  <a:pt x="1267679" y="25971"/>
                  <a:pt x="1512945" y="-17616"/>
                  <a:pt x="1839171" y="0"/>
                </a:cubicBezTo>
                <a:cubicBezTo>
                  <a:pt x="1840746" y="20023"/>
                  <a:pt x="1840113" y="32550"/>
                  <a:pt x="1839171" y="45719"/>
                </a:cubicBezTo>
                <a:cubicBezTo>
                  <a:pt x="1701587" y="43830"/>
                  <a:pt x="1427069" y="71868"/>
                  <a:pt x="1262897" y="45719"/>
                </a:cubicBezTo>
                <a:cubicBezTo>
                  <a:pt x="1098725" y="19570"/>
                  <a:pt x="823403" y="38268"/>
                  <a:pt x="613057" y="45719"/>
                </a:cubicBezTo>
                <a:cubicBezTo>
                  <a:pt x="402711" y="53170"/>
                  <a:pt x="179754" y="6631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D1811AC6-02EC-6541-BEB9-C282CCB0A4B3}"/>
              </a:ext>
            </a:extLst>
          </p:cNvPr>
          <p:cNvSpPr/>
          <p:nvPr/>
        </p:nvSpPr>
        <p:spPr>
          <a:xfrm rot="5609655">
            <a:off x="8881979" y="4754677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CAFA5CB-661E-574D-9E2E-E54B00BB1247}"/>
              </a:ext>
            </a:extLst>
          </p:cNvPr>
          <p:cNvSpPr/>
          <p:nvPr/>
        </p:nvSpPr>
        <p:spPr>
          <a:xfrm>
            <a:off x="6896630" y="4421793"/>
            <a:ext cx="2157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National cuisine page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D92C1F2-D529-D148-8C5E-CA2A7941300D}"/>
              </a:ext>
            </a:extLst>
          </p:cNvPr>
          <p:cNvSpPr/>
          <p:nvPr/>
        </p:nvSpPr>
        <p:spPr>
          <a:xfrm rot="10800000">
            <a:off x="7085799" y="5810414"/>
            <a:ext cx="1839171" cy="45719"/>
          </a:xfrm>
          <a:custGeom>
            <a:avLst/>
            <a:gdLst>
              <a:gd name="connsiteX0" fmla="*/ 0 w 1839171"/>
              <a:gd name="connsiteY0" fmla="*/ 0 h 45719"/>
              <a:gd name="connsiteX1" fmla="*/ 649840 w 1839171"/>
              <a:gd name="connsiteY1" fmla="*/ 0 h 45719"/>
              <a:gd name="connsiteX2" fmla="*/ 1281289 w 1839171"/>
              <a:gd name="connsiteY2" fmla="*/ 0 h 45719"/>
              <a:gd name="connsiteX3" fmla="*/ 1839171 w 1839171"/>
              <a:gd name="connsiteY3" fmla="*/ 0 h 45719"/>
              <a:gd name="connsiteX4" fmla="*/ 1839171 w 1839171"/>
              <a:gd name="connsiteY4" fmla="*/ 45719 h 45719"/>
              <a:gd name="connsiteX5" fmla="*/ 1262897 w 1839171"/>
              <a:gd name="connsiteY5" fmla="*/ 45719 h 45719"/>
              <a:gd name="connsiteX6" fmla="*/ 649840 w 1839171"/>
              <a:gd name="connsiteY6" fmla="*/ 45719 h 45719"/>
              <a:gd name="connsiteX7" fmla="*/ 0 w 1839171"/>
              <a:gd name="connsiteY7" fmla="*/ 45719 h 45719"/>
              <a:gd name="connsiteX8" fmla="*/ 0 w 183917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9171" h="45719" fill="none" extrusionOk="0">
                <a:moveTo>
                  <a:pt x="0" y="0"/>
                </a:moveTo>
                <a:cubicBezTo>
                  <a:pt x="186949" y="13561"/>
                  <a:pt x="446124" y="-13497"/>
                  <a:pt x="649840" y="0"/>
                </a:cubicBezTo>
                <a:cubicBezTo>
                  <a:pt x="853556" y="13497"/>
                  <a:pt x="1063192" y="24577"/>
                  <a:pt x="1281289" y="0"/>
                </a:cubicBezTo>
                <a:cubicBezTo>
                  <a:pt x="1499386" y="-24577"/>
                  <a:pt x="1566796" y="6306"/>
                  <a:pt x="1839171" y="0"/>
                </a:cubicBezTo>
                <a:cubicBezTo>
                  <a:pt x="1837015" y="16164"/>
                  <a:pt x="1838263" y="29889"/>
                  <a:pt x="1839171" y="45719"/>
                </a:cubicBezTo>
                <a:cubicBezTo>
                  <a:pt x="1709855" y="69863"/>
                  <a:pt x="1418741" y="55174"/>
                  <a:pt x="1262897" y="45719"/>
                </a:cubicBezTo>
                <a:cubicBezTo>
                  <a:pt x="1107053" y="36264"/>
                  <a:pt x="840454" y="53195"/>
                  <a:pt x="649840" y="45719"/>
                </a:cubicBezTo>
                <a:cubicBezTo>
                  <a:pt x="459226" y="38243"/>
                  <a:pt x="324123" y="66803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9171" h="45719" stroke="0" extrusionOk="0">
                <a:moveTo>
                  <a:pt x="0" y="0"/>
                </a:moveTo>
                <a:cubicBezTo>
                  <a:pt x="134481" y="26532"/>
                  <a:pt x="372409" y="9115"/>
                  <a:pt x="594665" y="0"/>
                </a:cubicBezTo>
                <a:cubicBezTo>
                  <a:pt x="816921" y="-9115"/>
                  <a:pt x="1037415" y="-25971"/>
                  <a:pt x="1152547" y="0"/>
                </a:cubicBezTo>
                <a:cubicBezTo>
                  <a:pt x="1267679" y="25971"/>
                  <a:pt x="1512945" y="-17616"/>
                  <a:pt x="1839171" y="0"/>
                </a:cubicBezTo>
                <a:cubicBezTo>
                  <a:pt x="1840746" y="20023"/>
                  <a:pt x="1840113" y="32550"/>
                  <a:pt x="1839171" y="45719"/>
                </a:cubicBezTo>
                <a:cubicBezTo>
                  <a:pt x="1701587" y="43830"/>
                  <a:pt x="1427069" y="71868"/>
                  <a:pt x="1262897" y="45719"/>
                </a:cubicBezTo>
                <a:cubicBezTo>
                  <a:pt x="1098725" y="19570"/>
                  <a:pt x="823403" y="38268"/>
                  <a:pt x="613057" y="45719"/>
                </a:cubicBezTo>
                <a:cubicBezTo>
                  <a:pt x="402711" y="53170"/>
                  <a:pt x="179754" y="6631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9305730-9489-BB45-BC23-63271ABAED78}"/>
              </a:ext>
            </a:extLst>
          </p:cNvPr>
          <p:cNvSpPr/>
          <p:nvPr/>
        </p:nvSpPr>
        <p:spPr>
          <a:xfrm>
            <a:off x="6920193" y="5465181"/>
            <a:ext cx="2157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Backlinks</a:t>
            </a:r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EB0DE583-CA65-2D42-8D58-28FE88A88AF0}"/>
              </a:ext>
            </a:extLst>
          </p:cNvPr>
          <p:cNvSpPr/>
          <p:nvPr/>
        </p:nvSpPr>
        <p:spPr>
          <a:xfrm rot="5609655">
            <a:off x="8886501" y="5810510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AC2BA8E-678A-7241-92B3-1725B8C067B0}"/>
              </a:ext>
            </a:extLst>
          </p:cNvPr>
          <p:cNvSpPr/>
          <p:nvPr/>
        </p:nvSpPr>
        <p:spPr>
          <a:xfrm rot="10800000">
            <a:off x="10209685" y="5833604"/>
            <a:ext cx="1640970" cy="45719"/>
          </a:xfrm>
          <a:custGeom>
            <a:avLst/>
            <a:gdLst>
              <a:gd name="connsiteX0" fmla="*/ 0 w 1640970"/>
              <a:gd name="connsiteY0" fmla="*/ 0 h 45719"/>
              <a:gd name="connsiteX1" fmla="*/ 579809 w 1640970"/>
              <a:gd name="connsiteY1" fmla="*/ 0 h 45719"/>
              <a:gd name="connsiteX2" fmla="*/ 1143209 w 1640970"/>
              <a:gd name="connsiteY2" fmla="*/ 0 h 45719"/>
              <a:gd name="connsiteX3" fmla="*/ 1640970 w 1640970"/>
              <a:gd name="connsiteY3" fmla="*/ 0 h 45719"/>
              <a:gd name="connsiteX4" fmla="*/ 1640970 w 1640970"/>
              <a:gd name="connsiteY4" fmla="*/ 45719 h 45719"/>
              <a:gd name="connsiteX5" fmla="*/ 1126799 w 1640970"/>
              <a:gd name="connsiteY5" fmla="*/ 45719 h 45719"/>
              <a:gd name="connsiteX6" fmla="*/ 579809 w 1640970"/>
              <a:gd name="connsiteY6" fmla="*/ 45719 h 45719"/>
              <a:gd name="connsiteX7" fmla="*/ 0 w 1640970"/>
              <a:gd name="connsiteY7" fmla="*/ 45719 h 45719"/>
              <a:gd name="connsiteX8" fmla="*/ 0 w 1640970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0970" h="45719" fill="none" extrusionOk="0">
                <a:moveTo>
                  <a:pt x="0" y="0"/>
                </a:moveTo>
                <a:cubicBezTo>
                  <a:pt x="205034" y="8027"/>
                  <a:pt x="451462" y="-703"/>
                  <a:pt x="579809" y="0"/>
                </a:cubicBezTo>
                <a:cubicBezTo>
                  <a:pt x="708156" y="703"/>
                  <a:pt x="999194" y="10364"/>
                  <a:pt x="1143209" y="0"/>
                </a:cubicBezTo>
                <a:cubicBezTo>
                  <a:pt x="1287224" y="-10364"/>
                  <a:pt x="1420102" y="-14697"/>
                  <a:pt x="1640970" y="0"/>
                </a:cubicBezTo>
                <a:cubicBezTo>
                  <a:pt x="1638814" y="16164"/>
                  <a:pt x="1640062" y="29889"/>
                  <a:pt x="1640970" y="45719"/>
                </a:cubicBezTo>
                <a:cubicBezTo>
                  <a:pt x="1406319" y="67226"/>
                  <a:pt x="1332092" y="33242"/>
                  <a:pt x="1126799" y="45719"/>
                </a:cubicBezTo>
                <a:cubicBezTo>
                  <a:pt x="921506" y="58196"/>
                  <a:pt x="698005" y="30258"/>
                  <a:pt x="579809" y="45719"/>
                </a:cubicBezTo>
                <a:cubicBezTo>
                  <a:pt x="461613" y="61181"/>
                  <a:pt x="259850" y="61261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640970" h="45719" stroke="0" extrusionOk="0">
                <a:moveTo>
                  <a:pt x="0" y="0"/>
                </a:moveTo>
                <a:cubicBezTo>
                  <a:pt x="241111" y="10082"/>
                  <a:pt x="279077" y="-7276"/>
                  <a:pt x="530580" y="0"/>
                </a:cubicBezTo>
                <a:cubicBezTo>
                  <a:pt x="782083" y="7276"/>
                  <a:pt x="918787" y="11891"/>
                  <a:pt x="1028341" y="0"/>
                </a:cubicBezTo>
                <a:cubicBezTo>
                  <a:pt x="1137895" y="-11891"/>
                  <a:pt x="1449434" y="-15077"/>
                  <a:pt x="1640970" y="0"/>
                </a:cubicBezTo>
                <a:cubicBezTo>
                  <a:pt x="1642545" y="20023"/>
                  <a:pt x="1641912" y="32550"/>
                  <a:pt x="1640970" y="45719"/>
                </a:cubicBezTo>
                <a:cubicBezTo>
                  <a:pt x="1497269" y="29826"/>
                  <a:pt x="1383095" y="60671"/>
                  <a:pt x="1126799" y="45719"/>
                </a:cubicBezTo>
                <a:cubicBezTo>
                  <a:pt x="870503" y="30767"/>
                  <a:pt x="741088" y="31000"/>
                  <a:pt x="546990" y="45719"/>
                </a:cubicBezTo>
                <a:cubicBezTo>
                  <a:pt x="352892" y="60438"/>
                  <a:pt x="245510" y="26084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073F5780-F12D-1C4C-A979-D29893D778C1}"/>
              </a:ext>
            </a:extLst>
          </p:cNvPr>
          <p:cNvSpPr/>
          <p:nvPr/>
        </p:nvSpPr>
        <p:spPr>
          <a:xfrm rot="5609655">
            <a:off x="11799328" y="5831936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5B8E128-6B99-2B4E-A8D5-DF5E61EFEB2C}"/>
              </a:ext>
            </a:extLst>
          </p:cNvPr>
          <p:cNvSpPr/>
          <p:nvPr/>
        </p:nvSpPr>
        <p:spPr>
          <a:xfrm>
            <a:off x="124840" y="1870060"/>
            <a:ext cx="3565631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Vectorization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2,278 dishes = 2,278 vectors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Documents built from Wikipedia</a:t>
            </a:r>
          </a:p>
          <a:p>
            <a:pPr algn="ctr"/>
            <a:endParaRPr lang="en-US" sz="4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Customized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stopwords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and “startwords”*</a:t>
            </a:r>
          </a:p>
          <a:p>
            <a:pPr algn="ctr"/>
            <a:endParaRPr lang="en-US" sz="4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[“Spicy”, “sweet”...]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[“Breakfast”, “street food”...]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[“India”, “Levantine”...]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8A7704C-1D5A-D64E-AEF2-7C8C3F7EBE39}"/>
              </a:ext>
            </a:extLst>
          </p:cNvPr>
          <p:cNvSpPr/>
          <p:nvPr/>
        </p:nvSpPr>
        <p:spPr>
          <a:xfrm flipV="1">
            <a:off x="874862" y="2412563"/>
            <a:ext cx="1988359" cy="4571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2E0ED3E-D2E0-9345-A43C-D8C9376075A7}"/>
              </a:ext>
            </a:extLst>
          </p:cNvPr>
          <p:cNvSpPr/>
          <p:nvPr/>
        </p:nvSpPr>
        <p:spPr>
          <a:xfrm>
            <a:off x="-102003" y="6522759"/>
            <a:ext cx="20372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*Good term from: Tim</a:t>
            </a:r>
          </a:p>
        </p:txBody>
      </p:sp>
    </p:spTree>
    <p:extLst>
      <p:ext uri="{BB962C8B-B14F-4D97-AF65-F5344CB8AC3E}">
        <p14:creationId xmlns:p14="http://schemas.microsoft.com/office/powerpoint/2010/main" val="306690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127671" y="-74142"/>
            <a:ext cx="406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Approach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4253122" y="-222847"/>
            <a:ext cx="3809321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1EAA8-785C-C641-98A0-4FDD98E24A7C}"/>
              </a:ext>
            </a:extLst>
          </p:cNvPr>
          <p:cNvSpPr/>
          <p:nvPr/>
        </p:nvSpPr>
        <p:spPr>
          <a:xfrm>
            <a:off x="548089" y="1309411"/>
            <a:ext cx="1631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Example dish: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Khachapuri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271A1F-D382-D044-9E2E-9B39585C3F04}"/>
              </a:ext>
            </a:extLst>
          </p:cNvPr>
          <p:cNvSpPr/>
          <p:nvPr/>
        </p:nvSpPr>
        <p:spPr>
          <a:xfrm rot="10800000" flipV="1">
            <a:off x="2140495" y="1465239"/>
            <a:ext cx="7131095" cy="235896"/>
          </a:xfrm>
          <a:custGeom>
            <a:avLst/>
            <a:gdLst>
              <a:gd name="connsiteX0" fmla="*/ 0 w 7131095"/>
              <a:gd name="connsiteY0" fmla="*/ 0 h 235896"/>
              <a:gd name="connsiteX1" fmla="*/ 434349 w 7131095"/>
              <a:gd name="connsiteY1" fmla="*/ 0 h 235896"/>
              <a:gd name="connsiteX2" fmla="*/ 1225252 w 7131095"/>
              <a:gd name="connsiteY2" fmla="*/ 0 h 235896"/>
              <a:gd name="connsiteX3" fmla="*/ 1944844 w 7131095"/>
              <a:gd name="connsiteY3" fmla="*/ 0 h 235896"/>
              <a:gd name="connsiteX4" fmla="*/ 2379193 w 7131095"/>
              <a:gd name="connsiteY4" fmla="*/ 0 h 235896"/>
              <a:gd name="connsiteX5" fmla="*/ 2956163 w 7131095"/>
              <a:gd name="connsiteY5" fmla="*/ 0 h 235896"/>
              <a:gd name="connsiteX6" fmla="*/ 3747066 w 7131095"/>
              <a:gd name="connsiteY6" fmla="*/ 0 h 235896"/>
              <a:gd name="connsiteX7" fmla="*/ 4395348 w 7131095"/>
              <a:gd name="connsiteY7" fmla="*/ 0 h 235896"/>
              <a:gd name="connsiteX8" fmla="*/ 5114940 w 7131095"/>
              <a:gd name="connsiteY8" fmla="*/ 0 h 235896"/>
              <a:gd name="connsiteX9" fmla="*/ 5691910 w 7131095"/>
              <a:gd name="connsiteY9" fmla="*/ 0 h 235896"/>
              <a:gd name="connsiteX10" fmla="*/ 6340192 w 7131095"/>
              <a:gd name="connsiteY10" fmla="*/ 0 h 235896"/>
              <a:gd name="connsiteX11" fmla="*/ 7131095 w 7131095"/>
              <a:gd name="connsiteY11" fmla="*/ 0 h 235896"/>
              <a:gd name="connsiteX12" fmla="*/ 7131095 w 7131095"/>
              <a:gd name="connsiteY12" fmla="*/ 235896 h 235896"/>
              <a:gd name="connsiteX13" fmla="*/ 6696746 w 7131095"/>
              <a:gd name="connsiteY13" fmla="*/ 235896 h 235896"/>
              <a:gd name="connsiteX14" fmla="*/ 6262398 w 7131095"/>
              <a:gd name="connsiteY14" fmla="*/ 235896 h 235896"/>
              <a:gd name="connsiteX15" fmla="*/ 5542806 w 7131095"/>
              <a:gd name="connsiteY15" fmla="*/ 235896 h 235896"/>
              <a:gd name="connsiteX16" fmla="*/ 5108457 w 7131095"/>
              <a:gd name="connsiteY16" fmla="*/ 235896 h 235896"/>
              <a:gd name="connsiteX17" fmla="*/ 4460176 w 7131095"/>
              <a:gd name="connsiteY17" fmla="*/ 235896 h 235896"/>
              <a:gd name="connsiteX18" fmla="*/ 3954516 w 7131095"/>
              <a:gd name="connsiteY18" fmla="*/ 235896 h 235896"/>
              <a:gd name="connsiteX19" fmla="*/ 3306235 w 7131095"/>
              <a:gd name="connsiteY19" fmla="*/ 235896 h 235896"/>
              <a:gd name="connsiteX20" fmla="*/ 2657954 w 7131095"/>
              <a:gd name="connsiteY20" fmla="*/ 235896 h 235896"/>
              <a:gd name="connsiteX21" fmla="*/ 2009672 w 7131095"/>
              <a:gd name="connsiteY21" fmla="*/ 235896 h 235896"/>
              <a:gd name="connsiteX22" fmla="*/ 1361391 w 7131095"/>
              <a:gd name="connsiteY22" fmla="*/ 235896 h 235896"/>
              <a:gd name="connsiteX23" fmla="*/ 784420 w 7131095"/>
              <a:gd name="connsiteY23" fmla="*/ 235896 h 235896"/>
              <a:gd name="connsiteX24" fmla="*/ 0 w 7131095"/>
              <a:gd name="connsiteY24" fmla="*/ 235896 h 235896"/>
              <a:gd name="connsiteX25" fmla="*/ 0 w 7131095"/>
              <a:gd name="connsiteY25" fmla="*/ 0 h 2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131095" h="235896" fill="none" extrusionOk="0">
                <a:moveTo>
                  <a:pt x="0" y="0"/>
                </a:moveTo>
                <a:cubicBezTo>
                  <a:pt x="139252" y="-869"/>
                  <a:pt x="329263" y="20356"/>
                  <a:pt x="434349" y="0"/>
                </a:cubicBezTo>
                <a:cubicBezTo>
                  <a:pt x="539435" y="-20356"/>
                  <a:pt x="958436" y="-4502"/>
                  <a:pt x="1225252" y="0"/>
                </a:cubicBezTo>
                <a:cubicBezTo>
                  <a:pt x="1492068" y="4502"/>
                  <a:pt x="1688666" y="35848"/>
                  <a:pt x="1944844" y="0"/>
                </a:cubicBezTo>
                <a:cubicBezTo>
                  <a:pt x="2201022" y="-35848"/>
                  <a:pt x="2286368" y="7219"/>
                  <a:pt x="2379193" y="0"/>
                </a:cubicBezTo>
                <a:cubicBezTo>
                  <a:pt x="2472018" y="-7219"/>
                  <a:pt x="2708098" y="14327"/>
                  <a:pt x="2956163" y="0"/>
                </a:cubicBezTo>
                <a:cubicBezTo>
                  <a:pt x="3204228" y="-14327"/>
                  <a:pt x="3579339" y="-13922"/>
                  <a:pt x="3747066" y="0"/>
                </a:cubicBezTo>
                <a:cubicBezTo>
                  <a:pt x="3914793" y="13922"/>
                  <a:pt x="4206591" y="-23480"/>
                  <a:pt x="4395348" y="0"/>
                </a:cubicBezTo>
                <a:cubicBezTo>
                  <a:pt x="4584105" y="23480"/>
                  <a:pt x="4854215" y="6428"/>
                  <a:pt x="5114940" y="0"/>
                </a:cubicBezTo>
                <a:cubicBezTo>
                  <a:pt x="5375665" y="-6428"/>
                  <a:pt x="5503219" y="11223"/>
                  <a:pt x="5691910" y="0"/>
                </a:cubicBezTo>
                <a:cubicBezTo>
                  <a:pt x="5880601" y="-11223"/>
                  <a:pt x="6185883" y="-18979"/>
                  <a:pt x="6340192" y="0"/>
                </a:cubicBezTo>
                <a:cubicBezTo>
                  <a:pt x="6494501" y="18979"/>
                  <a:pt x="6791172" y="11763"/>
                  <a:pt x="7131095" y="0"/>
                </a:cubicBezTo>
                <a:cubicBezTo>
                  <a:pt x="7142722" y="65356"/>
                  <a:pt x="7130780" y="174052"/>
                  <a:pt x="7131095" y="235896"/>
                </a:cubicBezTo>
                <a:cubicBezTo>
                  <a:pt x="6966354" y="231245"/>
                  <a:pt x="6829424" y="238123"/>
                  <a:pt x="6696746" y="235896"/>
                </a:cubicBezTo>
                <a:cubicBezTo>
                  <a:pt x="6564068" y="233669"/>
                  <a:pt x="6399009" y="229069"/>
                  <a:pt x="6262398" y="235896"/>
                </a:cubicBezTo>
                <a:cubicBezTo>
                  <a:pt x="6125787" y="242723"/>
                  <a:pt x="5742046" y="225716"/>
                  <a:pt x="5542806" y="235896"/>
                </a:cubicBezTo>
                <a:cubicBezTo>
                  <a:pt x="5343566" y="246076"/>
                  <a:pt x="5244939" y="246720"/>
                  <a:pt x="5108457" y="235896"/>
                </a:cubicBezTo>
                <a:cubicBezTo>
                  <a:pt x="4971975" y="225072"/>
                  <a:pt x="4669206" y="249525"/>
                  <a:pt x="4460176" y="235896"/>
                </a:cubicBezTo>
                <a:cubicBezTo>
                  <a:pt x="4251146" y="222267"/>
                  <a:pt x="4165325" y="242946"/>
                  <a:pt x="3954516" y="235896"/>
                </a:cubicBezTo>
                <a:cubicBezTo>
                  <a:pt x="3743707" y="228846"/>
                  <a:pt x="3561477" y="229305"/>
                  <a:pt x="3306235" y="235896"/>
                </a:cubicBezTo>
                <a:cubicBezTo>
                  <a:pt x="3050993" y="242487"/>
                  <a:pt x="2895633" y="253806"/>
                  <a:pt x="2657954" y="235896"/>
                </a:cubicBezTo>
                <a:cubicBezTo>
                  <a:pt x="2420275" y="217986"/>
                  <a:pt x="2149797" y="263038"/>
                  <a:pt x="2009672" y="235896"/>
                </a:cubicBezTo>
                <a:cubicBezTo>
                  <a:pt x="1869547" y="208754"/>
                  <a:pt x="1601055" y="254847"/>
                  <a:pt x="1361391" y="235896"/>
                </a:cubicBezTo>
                <a:cubicBezTo>
                  <a:pt x="1121727" y="216945"/>
                  <a:pt x="973191" y="228786"/>
                  <a:pt x="784420" y="235896"/>
                </a:cubicBezTo>
                <a:cubicBezTo>
                  <a:pt x="595649" y="243006"/>
                  <a:pt x="365659" y="235678"/>
                  <a:pt x="0" y="235896"/>
                </a:cubicBezTo>
                <a:cubicBezTo>
                  <a:pt x="-2989" y="124734"/>
                  <a:pt x="-6757" y="81918"/>
                  <a:pt x="0" y="0"/>
                </a:cubicBezTo>
                <a:close/>
              </a:path>
              <a:path w="7131095" h="235896" stroke="0" extrusionOk="0">
                <a:moveTo>
                  <a:pt x="0" y="0"/>
                </a:moveTo>
                <a:cubicBezTo>
                  <a:pt x="216903" y="8532"/>
                  <a:pt x="397389" y="-26076"/>
                  <a:pt x="576970" y="0"/>
                </a:cubicBezTo>
                <a:cubicBezTo>
                  <a:pt x="756551" y="26076"/>
                  <a:pt x="828473" y="-12088"/>
                  <a:pt x="1011319" y="0"/>
                </a:cubicBezTo>
                <a:cubicBezTo>
                  <a:pt x="1194165" y="12088"/>
                  <a:pt x="1481144" y="-30252"/>
                  <a:pt x="1802222" y="0"/>
                </a:cubicBezTo>
                <a:cubicBezTo>
                  <a:pt x="2123300" y="30252"/>
                  <a:pt x="2146172" y="-12999"/>
                  <a:pt x="2379193" y="0"/>
                </a:cubicBezTo>
                <a:cubicBezTo>
                  <a:pt x="2612214" y="12999"/>
                  <a:pt x="2802398" y="-8157"/>
                  <a:pt x="2956163" y="0"/>
                </a:cubicBezTo>
                <a:cubicBezTo>
                  <a:pt x="3109928" y="8157"/>
                  <a:pt x="3536882" y="-11809"/>
                  <a:pt x="3747066" y="0"/>
                </a:cubicBezTo>
                <a:cubicBezTo>
                  <a:pt x="3957250" y="11809"/>
                  <a:pt x="4043533" y="-17040"/>
                  <a:pt x="4252726" y="0"/>
                </a:cubicBezTo>
                <a:cubicBezTo>
                  <a:pt x="4461919" y="17040"/>
                  <a:pt x="4810901" y="-12845"/>
                  <a:pt x="5043629" y="0"/>
                </a:cubicBezTo>
                <a:cubicBezTo>
                  <a:pt x="5276357" y="12845"/>
                  <a:pt x="5549212" y="27735"/>
                  <a:pt x="5834532" y="0"/>
                </a:cubicBezTo>
                <a:cubicBezTo>
                  <a:pt x="6119852" y="-27735"/>
                  <a:pt x="6296560" y="14983"/>
                  <a:pt x="6482814" y="0"/>
                </a:cubicBezTo>
                <a:cubicBezTo>
                  <a:pt x="6669068" y="-14983"/>
                  <a:pt x="6996371" y="-21974"/>
                  <a:pt x="7131095" y="0"/>
                </a:cubicBezTo>
                <a:cubicBezTo>
                  <a:pt x="7135428" y="103318"/>
                  <a:pt x="7124108" y="173803"/>
                  <a:pt x="7131095" y="235896"/>
                </a:cubicBezTo>
                <a:cubicBezTo>
                  <a:pt x="6983202" y="217411"/>
                  <a:pt x="6906674" y="245664"/>
                  <a:pt x="6696746" y="235896"/>
                </a:cubicBezTo>
                <a:cubicBezTo>
                  <a:pt x="6486818" y="226128"/>
                  <a:pt x="6289878" y="223219"/>
                  <a:pt x="5905843" y="235896"/>
                </a:cubicBezTo>
                <a:cubicBezTo>
                  <a:pt x="5521808" y="248573"/>
                  <a:pt x="5556884" y="211613"/>
                  <a:pt x="5400184" y="235896"/>
                </a:cubicBezTo>
                <a:cubicBezTo>
                  <a:pt x="5243484" y="260179"/>
                  <a:pt x="5026563" y="221420"/>
                  <a:pt x="4751902" y="235896"/>
                </a:cubicBezTo>
                <a:cubicBezTo>
                  <a:pt x="4477241" y="250372"/>
                  <a:pt x="4169910" y="220654"/>
                  <a:pt x="3960999" y="235896"/>
                </a:cubicBezTo>
                <a:cubicBezTo>
                  <a:pt x="3752088" y="251138"/>
                  <a:pt x="3611647" y="257944"/>
                  <a:pt x="3312718" y="235896"/>
                </a:cubicBezTo>
                <a:cubicBezTo>
                  <a:pt x="3013789" y="213848"/>
                  <a:pt x="3032182" y="231305"/>
                  <a:pt x="2878369" y="235896"/>
                </a:cubicBezTo>
                <a:cubicBezTo>
                  <a:pt x="2724556" y="240487"/>
                  <a:pt x="2620942" y="230133"/>
                  <a:pt x="2372710" y="235896"/>
                </a:cubicBezTo>
                <a:cubicBezTo>
                  <a:pt x="2124478" y="241659"/>
                  <a:pt x="1793318" y="260047"/>
                  <a:pt x="1581807" y="235896"/>
                </a:cubicBezTo>
                <a:cubicBezTo>
                  <a:pt x="1370296" y="211745"/>
                  <a:pt x="1200856" y="266382"/>
                  <a:pt x="933525" y="235896"/>
                </a:cubicBezTo>
                <a:cubicBezTo>
                  <a:pt x="666194" y="205410"/>
                  <a:pt x="455153" y="241124"/>
                  <a:pt x="0" y="235896"/>
                </a:cubicBezTo>
                <a:cubicBezTo>
                  <a:pt x="-7842" y="183202"/>
                  <a:pt x="568" y="9190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77ABB2B-AD87-EC4D-B079-DE96D8E7C334}"/>
              </a:ext>
            </a:extLst>
          </p:cNvPr>
          <p:cNvSpPr/>
          <p:nvPr/>
        </p:nvSpPr>
        <p:spPr>
          <a:xfrm rot="5184779">
            <a:off x="9151425" y="1415557"/>
            <a:ext cx="495101" cy="375014"/>
          </a:xfrm>
          <a:custGeom>
            <a:avLst/>
            <a:gdLst>
              <a:gd name="connsiteX0" fmla="*/ 0 w 495101"/>
              <a:gd name="connsiteY0" fmla="*/ 375014 h 375014"/>
              <a:gd name="connsiteX1" fmla="*/ 247551 w 495101"/>
              <a:gd name="connsiteY1" fmla="*/ 0 h 375014"/>
              <a:gd name="connsiteX2" fmla="*/ 495101 w 495101"/>
              <a:gd name="connsiteY2" fmla="*/ 375014 h 375014"/>
              <a:gd name="connsiteX3" fmla="*/ 0 w 495101"/>
              <a:gd name="connsiteY3" fmla="*/ 375014 h 37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101" h="375014" fill="none" extrusionOk="0">
                <a:moveTo>
                  <a:pt x="0" y="375014"/>
                </a:moveTo>
                <a:cubicBezTo>
                  <a:pt x="80071" y="253682"/>
                  <a:pt x="198583" y="85170"/>
                  <a:pt x="247551" y="0"/>
                </a:cubicBezTo>
                <a:cubicBezTo>
                  <a:pt x="321146" y="71297"/>
                  <a:pt x="431934" y="243971"/>
                  <a:pt x="495101" y="375014"/>
                </a:cubicBezTo>
                <a:cubicBezTo>
                  <a:pt x="314207" y="387091"/>
                  <a:pt x="238333" y="357307"/>
                  <a:pt x="0" y="375014"/>
                </a:cubicBezTo>
                <a:close/>
              </a:path>
              <a:path w="495101" h="375014" stroke="0" extrusionOk="0">
                <a:moveTo>
                  <a:pt x="0" y="375014"/>
                </a:moveTo>
                <a:cubicBezTo>
                  <a:pt x="100070" y="196491"/>
                  <a:pt x="188980" y="76606"/>
                  <a:pt x="247551" y="0"/>
                </a:cubicBezTo>
                <a:cubicBezTo>
                  <a:pt x="310067" y="91961"/>
                  <a:pt x="410613" y="207203"/>
                  <a:pt x="495101" y="375014"/>
                </a:cubicBezTo>
                <a:cubicBezTo>
                  <a:pt x="309718" y="361138"/>
                  <a:pt x="103460" y="357685"/>
                  <a:pt x="0" y="37501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E9B214-E593-364C-A4E2-A9782682A5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33" t="18994" r="2319" b="37293"/>
          <a:stretch/>
        </p:blipFill>
        <p:spPr>
          <a:xfrm>
            <a:off x="198450" y="1319644"/>
            <a:ext cx="448856" cy="566841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21F7FE4-034F-4148-AE9B-518382C1D8A7}"/>
              </a:ext>
            </a:extLst>
          </p:cNvPr>
          <p:cNvSpPr/>
          <p:nvPr/>
        </p:nvSpPr>
        <p:spPr>
          <a:xfrm rot="10800000">
            <a:off x="538875" y="3725724"/>
            <a:ext cx="349433" cy="45719"/>
          </a:xfrm>
          <a:custGeom>
            <a:avLst/>
            <a:gdLst>
              <a:gd name="connsiteX0" fmla="*/ 0 w 349433"/>
              <a:gd name="connsiteY0" fmla="*/ 0 h 45719"/>
              <a:gd name="connsiteX1" fmla="*/ 349433 w 349433"/>
              <a:gd name="connsiteY1" fmla="*/ 0 h 45719"/>
              <a:gd name="connsiteX2" fmla="*/ 349433 w 349433"/>
              <a:gd name="connsiteY2" fmla="*/ 45719 h 45719"/>
              <a:gd name="connsiteX3" fmla="*/ 0 w 349433"/>
              <a:gd name="connsiteY3" fmla="*/ 45719 h 45719"/>
              <a:gd name="connsiteX4" fmla="*/ 0 w 349433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33" h="45719" fill="none" extrusionOk="0">
                <a:moveTo>
                  <a:pt x="0" y="0"/>
                </a:moveTo>
                <a:cubicBezTo>
                  <a:pt x="75804" y="480"/>
                  <a:pt x="177126" y="2204"/>
                  <a:pt x="349433" y="0"/>
                </a:cubicBezTo>
                <a:cubicBezTo>
                  <a:pt x="347539" y="12331"/>
                  <a:pt x="351265" y="23588"/>
                  <a:pt x="349433" y="45719"/>
                </a:cubicBezTo>
                <a:cubicBezTo>
                  <a:pt x="253549" y="29497"/>
                  <a:pt x="163963" y="60098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49433" h="45719" stroke="0" extrusionOk="0">
                <a:moveTo>
                  <a:pt x="0" y="0"/>
                </a:moveTo>
                <a:cubicBezTo>
                  <a:pt x="121160" y="16316"/>
                  <a:pt x="246125" y="-16621"/>
                  <a:pt x="349433" y="0"/>
                </a:cubicBezTo>
                <a:cubicBezTo>
                  <a:pt x="350898" y="12158"/>
                  <a:pt x="349586" y="31632"/>
                  <a:pt x="349433" y="45719"/>
                </a:cubicBezTo>
                <a:cubicBezTo>
                  <a:pt x="263679" y="60613"/>
                  <a:pt x="72824" y="47633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D28C5B61-BBE1-624D-BFF1-A2BEBD6D4672}"/>
              </a:ext>
            </a:extLst>
          </p:cNvPr>
          <p:cNvSpPr/>
          <p:nvPr/>
        </p:nvSpPr>
        <p:spPr>
          <a:xfrm rot="5609655">
            <a:off x="851654" y="3713565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5ABA2A2-4183-DF42-9AB0-773D11D384E8}"/>
              </a:ext>
            </a:extLst>
          </p:cNvPr>
          <p:cNvSpPr/>
          <p:nvPr/>
        </p:nvSpPr>
        <p:spPr>
          <a:xfrm rot="10800000">
            <a:off x="2038105" y="4770464"/>
            <a:ext cx="350472" cy="45719"/>
          </a:xfrm>
          <a:custGeom>
            <a:avLst/>
            <a:gdLst>
              <a:gd name="connsiteX0" fmla="*/ 0 w 350472"/>
              <a:gd name="connsiteY0" fmla="*/ 0 h 45719"/>
              <a:gd name="connsiteX1" fmla="*/ 350472 w 350472"/>
              <a:gd name="connsiteY1" fmla="*/ 0 h 45719"/>
              <a:gd name="connsiteX2" fmla="*/ 350472 w 350472"/>
              <a:gd name="connsiteY2" fmla="*/ 45719 h 45719"/>
              <a:gd name="connsiteX3" fmla="*/ 0 w 350472"/>
              <a:gd name="connsiteY3" fmla="*/ 45719 h 45719"/>
              <a:gd name="connsiteX4" fmla="*/ 0 w 35047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472" h="45719" fill="none" extrusionOk="0">
                <a:moveTo>
                  <a:pt x="0" y="0"/>
                </a:moveTo>
                <a:cubicBezTo>
                  <a:pt x="82056" y="3335"/>
                  <a:pt x="226853" y="-14160"/>
                  <a:pt x="350472" y="0"/>
                </a:cubicBezTo>
                <a:cubicBezTo>
                  <a:pt x="348578" y="12331"/>
                  <a:pt x="352304" y="23588"/>
                  <a:pt x="350472" y="45719"/>
                </a:cubicBezTo>
                <a:cubicBezTo>
                  <a:pt x="257589" y="39702"/>
                  <a:pt x="125723" y="39085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50472" h="45719" stroke="0" extrusionOk="0">
                <a:moveTo>
                  <a:pt x="0" y="0"/>
                </a:moveTo>
                <a:cubicBezTo>
                  <a:pt x="91505" y="12"/>
                  <a:pt x="271491" y="9394"/>
                  <a:pt x="350472" y="0"/>
                </a:cubicBezTo>
                <a:cubicBezTo>
                  <a:pt x="351937" y="12158"/>
                  <a:pt x="350625" y="31632"/>
                  <a:pt x="350472" y="45719"/>
                </a:cubicBezTo>
                <a:cubicBezTo>
                  <a:pt x="267329" y="53742"/>
                  <a:pt x="104826" y="54263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0" name="Picture 109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3F07063E-7954-224A-ACD0-2F333F2BA7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3796" b="59097"/>
          <a:stretch/>
        </p:blipFill>
        <p:spPr>
          <a:xfrm>
            <a:off x="1020827" y="4566218"/>
            <a:ext cx="944915" cy="333844"/>
          </a:xfrm>
          <a:prstGeom prst="rect">
            <a:avLst/>
          </a:prstGeom>
        </p:spPr>
      </p:pic>
      <p:pic>
        <p:nvPicPr>
          <p:cNvPr id="159" name="Picture 1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AC2A1-0AD6-6548-9CA4-29DC062EC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73" y="5654922"/>
            <a:ext cx="399631" cy="416001"/>
          </a:xfrm>
          <a:prstGeom prst="rect">
            <a:avLst/>
          </a:prstGeom>
        </p:spPr>
      </p:pic>
      <p:pic>
        <p:nvPicPr>
          <p:cNvPr id="161" name="Picture 16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AFF9EA-2DB8-8B48-8013-7B49D3EBD8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" r="28340" b="51569"/>
          <a:stretch/>
        </p:blipFill>
        <p:spPr>
          <a:xfrm>
            <a:off x="1023961" y="2380112"/>
            <a:ext cx="996323" cy="470173"/>
          </a:xfrm>
          <a:prstGeom prst="rect">
            <a:avLst/>
          </a:prstGeom>
        </p:spPr>
      </p:pic>
      <p:pic>
        <p:nvPicPr>
          <p:cNvPr id="164" name="Picture 16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66B16B-32BE-6E4C-8A6C-9924998D12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99" t="13450"/>
          <a:stretch/>
        </p:blipFill>
        <p:spPr>
          <a:xfrm>
            <a:off x="1015973" y="3566029"/>
            <a:ext cx="177243" cy="373838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D1B78F6E-9E90-F641-B359-3C57D95A8D37}"/>
              </a:ext>
            </a:extLst>
          </p:cNvPr>
          <p:cNvSpPr/>
          <p:nvPr/>
        </p:nvSpPr>
        <p:spPr>
          <a:xfrm rot="10800000">
            <a:off x="538232" y="2559620"/>
            <a:ext cx="349433" cy="45719"/>
          </a:xfrm>
          <a:custGeom>
            <a:avLst/>
            <a:gdLst>
              <a:gd name="connsiteX0" fmla="*/ 0 w 349433"/>
              <a:gd name="connsiteY0" fmla="*/ 0 h 45719"/>
              <a:gd name="connsiteX1" fmla="*/ 349433 w 349433"/>
              <a:gd name="connsiteY1" fmla="*/ 0 h 45719"/>
              <a:gd name="connsiteX2" fmla="*/ 349433 w 349433"/>
              <a:gd name="connsiteY2" fmla="*/ 45719 h 45719"/>
              <a:gd name="connsiteX3" fmla="*/ 0 w 349433"/>
              <a:gd name="connsiteY3" fmla="*/ 45719 h 45719"/>
              <a:gd name="connsiteX4" fmla="*/ 0 w 349433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33" h="45719" fill="none" extrusionOk="0">
                <a:moveTo>
                  <a:pt x="0" y="0"/>
                </a:moveTo>
                <a:cubicBezTo>
                  <a:pt x="75804" y="480"/>
                  <a:pt x="177126" y="2204"/>
                  <a:pt x="349433" y="0"/>
                </a:cubicBezTo>
                <a:cubicBezTo>
                  <a:pt x="347539" y="12331"/>
                  <a:pt x="351265" y="23588"/>
                  <a:pt x="349433" y="45719"/>
                </a:cubicBezTo>
                <a:cubicBezTo>
                  <a:pt x="253549" y="29497"/>
                  <a:pt x="163963" y="60098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49433" h="45719" stroke="0" extrusionOk="0">
                <a:moveTo>
                  <a:pt x="0" y="0"/>
                </a:moveTo>
                <a:cubicBezTo>
                  <a:pt x="121160" y="16316"/>
                  <a:pt x="246125" y="-16621"/>
                  <a:pt x="349433" y="0"/>
                </a:cubicBezTo>
                <a:cubicBezTo>
                  <a:pt x="350898" y="12158"/>
                  <a:pt x="349586" y="31632"/>
                  <a:pt x="349433" y="45719"/>
                </a:cubicBezTo>
                <a:cubicBezTo>
                  <a:pt x="263679" y="60613"/>
                  <a:pt x="72824" y="47633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E74A4F34-3571-504A-A69A-594417BA16B1}"/>
              </a:ext>
            </a:extLst>
          </p:cNvPr>
          <p:cNvSpPr/>
          <p:nvPr/>
        </p:nvSpPr>
        <p:spPr>
          <a:xfrm rot="5609655">
            <a:off x="851011" y="2547461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C869BB4-89E7-E74C-8970-B0248D94CC60}"/>
              </a:ext>
            </a:extLst>
          </p:cNvPr>
          <p:cNvSpPr/>
          <p:nvPr/>
        </p:nvSpPr>
        <p:spPr>
          <a:xfrm rot="10800000">
            <a:off x="538232" y="4782835"/>
            <a:ext cx="349433" cy="45719"/>
          </a:xfrm>
          <a:custGeom>
            <a:avLst/>
            <a:gdLst>
              <a:gd name="connsiteX0" fmla="*/ 0 w 349433"/>
              <a:gd name="connsiteY0" fmla="*/ 0 h 45719"/>
              <a:gd name="connsiteX1" fmla="*/ 349433 w 349433"/>
              <a:gd name="connsiteY1" fmla="*/ 0 h 45719"/>
              <a:gd name="connsiteX2" fmla="*/ 349433 w 349433"/>
              <a:gd name="connsiteY2" fmla="*/ 45719 h 45719"/>
              <a:gd name="connsiteX3" fmla="*/ 0 w 349433"/>
              <a:gd name="connsiteY3" fmla="*/ 45719 h 45719"/>
              <a:gd name="connsiteX4" fmla="*/ 0 w 349433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33" h="45719" fill="none" extrusionOk="0">
                <a:moveTo>
                  <a:pt x="0" y="0"/>
                </a:moveTo>
                <a:cubicBezTo>
                  <a:pt x="75804" y="480"/>
                  <a:pt x="177126" y="2204"/>
                  <a:pt x="349433" y="0"/>
                </a:cubicBezTo>
                <a:cubicBezTo>
                  <a:pt x="347539" y="12331"/>
                  <a:pt x="351265" y="23588"/>
                  <a:pt x="349433" y="45719"/>
                </a:cubicBezTo>
                <a:cubicBezTo>
                  <a:pt x="253549" y="29497"/>
                  <a:pt x="163963" y="60098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49433" h="45719" stroke="0" extrusionOk="0">
                <a:moveTo>
                  <a:pt x="0" y="0"/>
                </a:moveTo>
                <a:cubicBezTo>
                  <a:pt x="121160" y="16316"/>
                  <a:pt x="246125" y="-16621"/>
                  <a:pt x="349433" y="0"/>
                </a:cubicBezTo>
                <a:cubicBezTo>
                  <a:pt x="350898" y="12158"/>
                  <a:pt x="349586" y="31632"/>
                  <a:pt x="349433" y="45719"/>
                </a:cubicBezTo>
                <a:cubicBezTo>
                  <a:pt x="263679" y="60613"/>
                  <a:pt x="72824" y="47633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D1811AC6-02EC-6541-BEB9-C282CCB0A4B3}"/>
              </a:ext>
            </a:extLst>
          </p:cNvPr>
          <p:cNvSpPr/>
          <p:nvPr/>
        </p:nvSpPr>
        <p:spPr>
          <a:xfrm rot="5609655">
            <a:off x="851011" y="4770676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D92C1F2-D529-D148-8C5E-CA2A7941300D}"/>
              </a:ext>
            </a:extLst>
          </p:cNvPr>
          <p:cNvSpPr/>
          <p:nvPr/>
        </p:nvSpPr>
        <p:spPr>
          <a:xfrm rot="10800000">
            <a:off x="561795" y="5826223"/>
            <a:ext cx="349433" cy="45719"/>
          </a:xfrm>
          <a:custGeom>
            <a:avLst/>
            <a:gdLst>
              <a:gd name="connsiteX0" fmla="*/ 0 w 349433"/>
              <a:gd name="connsiteY0" fmla="*/ 0 h 45719"/>
              <a:gd name="connsiteX1" fmla="*/ 349433 w 349433"/>
              <a:gd name="connsiteY1" fmla="*/ 0 h 45719"/>
              <a:gd name="connsiteX2" fmla="*/ 349433 w 349433"/>
              <a:gd name="connsiteY2" fmla="*/ 45719 h 45719"/>
              <a:gd name="connsiteX3" fmla="*/ 0 w 349433"/>
              <a:gd name="connsiteY3" fmla="*/ 45719 h 45719"/>
              <a:gd name="connsiteX4" fmla="*/ 0 w 349433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433" h="45719" fill="none" extrusionOk="0">
                <a:moveTo>
                  <a:pt x="0" y="0"/>
                </a:moveTo>
                <a:cubicBezTo>
                  <a:pt x="75804" y="480"/>
                  <a:pt x="177126" y="2204"/>
                  <a:pt x="349433" y="0"/>
                </a:cubicBezTo>
                <a:cubicBezTo>
                  <a:pt x="347539" y="12331"/>
                  <a:pt x="351265" y="23588"/>
                  <a:pt x="349433" y="45719"/>
                </a:cubicBezTo>
                <a:cubicBezTo>
                  <a:pt x="253549" y="29497"/>
                  <a:pt x="163963" y="60098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349433" h="45719" stroke="0" extrusionOk="0">
                <a:moveTo>
                  <a:pt x="0" y="0"/>
                </a:moveTo>
                <a:cubicBezTo>
                  <a:pt x="121160" y="16316"/>
                  <a:pt x="246125" y="-16621"/>
                  <a:pt x="349433" y="0"/>
                </a:cubicBezTo>
                <a:cubicBezTo>
                  <a:pt x="350898" y="12158"/>
                  <a:pt x="349586" y="31632"/>
                  <a:pt x="349433" y="45719"/>
                </a:cubicBezTo>
                <a:cubicBezTo>
                  <a:pt x="263679" y="60613"/>
                  <a:pt x="72824" y="47633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EB0DE583-CA65-2D42-8D58-28FE88A88AF0}"/>
              </a:ext>
            </a:extLst>
          </p:cNvPr>
          <p:cNvSpPr/>
          <p:nvPr/>
        </p:nvSpPr>
        <p:spPr>
          <a:xfrm rot="5609655">
            <a:off x="855533" y="5826509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AC2BA8E-678A-7241-92B3-1725B8C067B0}"/>
              </a:ext>
            </a:extLst>
          </p:cNvPr>
          <p:cNvSpPr/>
          <p:nvPr/>
        </p:nvSpPr>
        <p:spPr>
          <a:xfrm rot="10800000">
            <a:off x="1506774" y="5818388"/>
            <a:ext cx="898244" cy="45719"/>
          </a:xfrm>
          <a:custGeom>
            <a:avLst/>
            <a:gdLst>
              <a:gd name="connsiteX0" fmla="*/ 0 w 898244"/>
              <a:gd name="connsiteY0" fmla="*/ 0 h 45719"/>
              <a:gd name="connsiteX1" fmla="*/ 467087 w 898244"/>
              <a:gd name="connsiteY1" fmla="*/ 0 h 45719"/>
              <a:gd name="connsiteX2" fmla="*/ 898244 w 898244"/>
              <a:gd name="connsiteY2" fmla="*/ 0 h 45719"/>
              <a:gd name="connsiteX3" fmla="*/ 898244 w 898244"/>
              <a:gd name="connsiteY3" fmla="*/ 45719 h 45719"/>
              <a:gd name="connsiteX4" fmla="*/ 458104 w 898244"/>
              <a:gd name="connsiteY4" fmla="*/ 45719 h 45719"/>
              <a:gd name="connsiteX5" fmla="*/ 0 w 898244"/>
              <a:gd name="connsiteY5" fmla="*/ 45719 h 45719"/>
              <a:gd name="connsiteX6" fmla="*/ 0 w 898244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244" h="45719" fill="none" extrusionOk="0">
                <a:moveTo>
                  <a:pt x="0" y="0"/>
                </a:moveTo>
                <a:cubicBezTo>
                  <a:pt x="125748" y="7312"/>
                  <a:pt x="333673" y="22560"/>
                  <a:pt x="467087" y="0"/>
                </a:cubicBezTo>
                <a:cubicBezTo>
                  <a:pt x="600501" y="-22560"/>
                  <a:pt x="696294" y="-12888"/>
                  <a:pt x="898244" y="0"/>
                </a:cubicBezTo>
                <a:cubicBezTo>
                  <a:pt x="900354" y="9574"/>
                  <a:pt x="897969" y="29744"/>
                  <a:pt x="898244" y="45719"/>
                </a:cubicBezTo>
                <a:cubicBezTo>
                  <a:pt x="751628" y="34176"/>
                  <a:pt x="621549" y="39699"/>
                  <a:pt x="458104" y="45719"/>
                </a:cubicBezTo>
                <a:cubicBezTo>
                  <a:pt x="294659" y="51739"/>
                  <a:pt x="143874" y="68078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898244" h="45719" stroke="0" extrusionOk="0">
                <a:moveTo>
                  <a:pt x="0" y="0"/>
                </a:moveTo>
                <a:cubicBezTo>
                  <a:pt x="162366" y="20794"/>
                  <a:pt x="247074" y="-774"/>
                  <a:pt x="440140" y="0"/>
                </a:cubicBezTo>
                <a:cubicBezTo>
                  <a:pt x="633206" y="774"/>
                  <a:pt x="736797" y="13609"/>
                  <a:pt x="898244" y="0"/>
                </a:cubicBezTo>
                <a:cubicBezTo>
                  <a:pt x="900464" y="9407"/>
                  <a:pt x="899283" y="23614"/>
                  <a:pt x="898244" y="45719"/>
                </a:cubicBezTo>
                <a:cubicBezTo>
                  <a:pt x="726860" y="38995"/>
                  <a:pt x="610544" y="23983"/>
                  <a:pt x="449122" y="45719"/>
                </a:cubicBezTo>
                <a:cubicBezTo>
                  <a:pt x="287700" y="67455"/>
                  <a:pt x="113205" y="39144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073F5780-F12D-1C4C-A979-D29893D778C1}"/>
              </a:ext>
            </a:extLst>
          </p:cNvPr>
          <p:cNvSpPr/>
          <p:nvPr/>
        </p:nvSpPr>
        <p:spPr>
          <a:xfrm rot="5609655">
            <a:off x="2396471" y="5813594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DE93AD-62C4-D347-A92B-46B55F37F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9901" y="2292127"/>
            <a:ext cx="1672992" cy="2599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0D6EA07-CEF0-A847-8DD0-81662C5FD388}"/>
              </a:ext>
            </a:extLst>
          </p:cNvPr>
          <p:cNvSpPr/>
          <p:nvPr/>
        </p:nvSpPr>
        <p:spPr>
          <a:xfrm rot="9883532">
            <a:off x="2095528" y="2457836"/>
            <a:ext cx="298504" cy="45719"/>
          </a:xfrm>
          <a:custGeom>
            <a:avLst/>
            <a:gdLst>
              <a:gd name="connsiteX0" fmla="*/ 0 w 298504"/>
              <a:gd name="connsiteY0" fmla="*/ 0 h 45719"/>
              <a:gd name="connsiteX1" fmla="*/ 298504 w 298504"/>
              <a:gd name="connsiteY1" fmla="*/ 0 h 45719"/>
              <a:gd name="connsiteX2" fmla="*/ 298504 w 298504"/>
              <a:gd name="connsiteY2" fmla="*/ 45719 h 45719"/>
              <a:gd name="connsiteX3" fmla="*/ 0 w 298504"/>
              <a:gd name="connsiteY3" fmla="*/ 45719 h 45719"/>
              <a:gd name="connsiteX4" fmla="*/ 0 w 298504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04" h="45719" fill="none" extrusionOk="0">
                <a:moveTo>
                  <a:pt x="0" y="0"/>
                </a:moveTo>
                <a:cubicBezTo>
                  <a:pt x="108721" y="-688"/>
                  <a:pt x="182166" y="5463"/>
                  <a:pt x="298504" y="0"/>
                </a:cubicBezTo>
                <a:cubicBezTo>
                  <a:pt x="296610" y="12331"/>
                  <a:pt x="300336" y="23588"/>
                  <a:pt x="298504" y="45719"/>
                </a:cubicBezTo>
                <a:cubicBezTo>
                  <a:pt x="155334" y="44743"/>
                  <a:pt x="138545" y="35696"/>
                  <a:pt x="0" y="45719"/>
                </a:cubicBezTo>
                <a:cubicBezTo>
                  <a:pt x="-27" y="30707"/>
                  <a:pt x="-180" y="10206"/>
                  <a:pt x="0" y="0"/>
                </a:cubicBezTo>
                <a:close/>
              </a:path>
              <a:path w="298504" h="45719" stroke="0" extrusionOk="0">
                <a:moveTo>
                  <a:pt x="0" y="0"/>
                </a:moveTo>
                <a:cubicBezTo>
                  <a:pt x="77543" y="5745"/>
                  <a:pt x="197458" y="-6005"/>
                  <a:pt x="298504" y="0"/>
                </a:cubicBezTo>
                <a:cubicBezTo>
                  <a:pt x="299969" y="12158"/>
                  <a:pt x="298657" y="31632"/>
                  <a:pt x="298504" y="45719"/>
                </a:cubicBezTo>
                <a:cubicBezTo>
                  <a:pt x="225805" y="32631"/>
                  <a:pt x="116151" y="32256"/>
                  <a:pt x="0" y="45719"/>
                </a:cubicBezTo>
                <a:cubicBezTo>
                  <a:pt x="2247" y="23189"/>
                  <a:pt x="747" y="1008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AD2F501D-A3AB-0740-AD58-A15B0237B51A}"/>
              </a:ext>
            </a:extLst>
          </p:cNvPr>
          <p:cNvSpPr/>
          <p:nvPr/>
        </p:nvSpPr>
        <p:spPr>
          <a:xfrm rot="4693187">
            <a:off x="2374604" y="2394114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234020-C81C-DE47-88E9-736CD8FE888B}"/>
              </a:ext>
            </a:extLst>
          </p:cNvPr>
          <p:cNvSpPr/>
          <p:nvPr/>
        </p:nvSpPr>
        <p:spPr>
          <a:xfrm rot="13426233">
            <a:off x="4177936" y="3138939"/>
            <a:ext cx="1834808" cy="45719"/>
          </a:xfrm>
          <a:custGeom>
            <a:avLst/>
            <a:gdLst>
              <a:gd name="connsiteX0" fmla="*/ 0 w 1834808"/>
              <a:gd name="connsiteY0" fmla="*/ 0 h 45719"/>
              <a:gd name="connsiteX1" fmla="*/ 648299 w 1834808"/>
              <a:gd name="connsiteY1" fmla="*/ 0 h 45719"/>
              <a:gd name="connsiteX2" fmla="*/ 1278250 w 1834808"/>
              <a:gd name="connsiteY2" fmla="*/ 0 h 45719"/>
              <a:gd name="connsiteX3" fmla="*/ 1834808 w 1834808"/>
              <a:gd name="connsiteY3" fmla="*/ 0 h 45719"/>
              <a:gd name="connsiteX4" fmla="*/ 1834808 w 1834808"/>
              <a:gd name="connsiteY4" fmla="*/ 45719 h 45719"/>
              <a:gd name="connsiteX5" fmla="*/ 1259901 w 1834808"/>
              <a:gd name="connsiteY5" fmla="*/ 45719 h 45719"/>
              <a:gd name="connsiteX6" fmla="*/ 648299 w 1834808"/>
              <a:gd name="connsiteY6" fmla="*/ 45719 h 45719"/>
              <a:gd name="connsiteX7" fmla="*/ 0 w 1834808"/>
              <a:gd name="connsiteY7" fmla="*/ 45719 h 45719"/>
              <a:gd name="connsiteX8" fmla="*/ 0 w 1834808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808" h="45719" fill="none" extrusionOk="0">
                <a:moveTo>
                  <a:pt x="0" y="0"/>
                </a:moveTo>
                <a:cubicBezTo>
                  <a:pt x="247769" y="18507"/>
                  <a:pt x="460478" y="26044"/>
                  <a:pt x="648299" y="0"/>
                </a:cubicBezTo>
                <a:cubicBezTo>
                  <a:pt x="836120" y="-26044"/>
                  <a:pt x="1118153" y="28114"/>
                  <a:pt x="1278250" y="0"/>
                </a:cubicBezTo>
                <a:cubicBezTo>
                  <a:pt x="1438347" y="-28114"/>
                  <a:pt x="1690670" y="-1656"/>
                  <a:pt x="1834808" y="0"/>
                </a:cubicBezTo>
                <a:cubicBezTo>
                  <a:pt x="1832652" y="16164"/>
                  <a:pt x="1833900" y="29889"/>
                  <a:pt x="1834808" y="45719"/>
                </a:cubicBezTo>
                <a:cubicBezTo>
                  <a:pt x="1631574" y="41221"/>
                  <a:pt x="1404158" y="62466"/>
                  <a:pt x="1259901" y="45719"/>
                </a:cubicBezTo>
                <a:cubicBezTo>
                  <a:pt x="1115644" y="28972"/>
                  <a:pt x="949112" y="71291"/>
                  <a:pt x="648299" y="45719"/>
                </a:cubicBezTo>
                <a:cubicBezTo>
                  <a:pt x="347486" y="20147"/>
                  <a:pt x="226462" y="47651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4808" h="45719" stroke="0" extrusionOk="0">
                <a:moveTo>
                  <a:pt x="0" y="0"/>
                </a:moveTo>
                <a:cubicBezTo>
                  <a:pt x="245021" y="-26540"/>
                  <a:pt x="471210" y="-15357"/>
                  <a:pt x="593255" y="0"/>
                </a:cubicBezTo>
                <a:cubicBezTo>
                  <a:pt x="715301" y="15357"/>
                  <a:pt x="950849" y="25280"/>
                  <a:pt x="1149813" y="0"/>
                </a:cubicBezTo>
                <a:cubicBezTo>
                  <a:pt x="1348777" y="-25280"/>
                  <a:pt x="1647435" y="22452"/>
                  <a:pt x="1834808" y="0"/>
                </a:cubicBezTo>
                <a:cubicBezTo>
                  <a:pt x="1836383" y="20023"/>
                  <a:pt x="1835750" y="32550"/>
                  <a:pt x="1834808" y="45719"/>
                </a:cubicBezTo>
                <a:cubicBezTo>
                  <a:pt x="1683329" y="66299"/>
                  <a:pt x="1378090" y="69617"/>
                  <a:pt x="1259901" y="45719"/>
                </a:cubicBezTo>
                <a:cubicBezTo>
                  <a:pt x="1141712" y="21821"/>
                  <a:pt x="916211" y="30803"/>
                  <a:pt x="611603" y="45719"/>
                </a:cubicBezTo>
                <a:cubicBezTo>
                  <a:pt x="306995" y="60635"/>
                  <a:pt x="274396" y="5268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5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CC8B75-71D9-B042-A16A-ABFF80B463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37" t="76465" r="8206" b="20223"/>
          <a:stretch/>
        </p:blipFill>
        <p:spPr>
          <a:xfrm>
            <a:off x="2532295" y="2861445"/>
            <a:ext cx="1784703" cy="21771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88D3D43-98F7-5148-9FE5-C8051569CBB7}"/>
              </a:ext>
            </a:extLst>
          </p:cNvPr>
          <p:cNvSpPr/>
          <p:nvPr/>
        </p:nvSpPr>
        <p:spPr>
          <a:xfrm>
            <a:off x="2571949" y="2897016"/>
            <a:ext cx="1150000" cy="121980"/>
          </a:xfrm>
          <a:custGeom>
            <a:avLst/>
            <a:gdLst>
              <a:gd name="connsiteX0" fmla="*/ 0 w 1150000"/>
              <a:gd name="connsiteY0" fmla="*/ 0 h 121980"/>
              <a:gd name="connsiteX1" fmla="*/ 598000 w 1150000"/>
              <a:gd name="connsiteY1" fmla="*/ 0 h 121980"/>
              <a:gd name="connsiteX2" fmla="*/ 1150000 w 1150000"/>
              <a:gd name="connsiteY2" fmla="*/ 0 h 121980"/>
              <a:gd name="connsiteX3" fmla="*/ 1150000 w 1150000"/>
              <a:gd name="connsiteY3" fmla="*/ 121980 h 121980"/>
              <a:gd name="connsiteX4" fmla="*/ 586500 w 1150000"/>
              <a:gd name="connsiteY4" fmla="*/ 121980 h 121980"/>
              <a:gd name="connsiteX5" fmla="*/ 0 w 1150000"/>
              <a:gd name="connsiteY5" fmla="*/ 121980 h 121980"/>
              <a:gd name="connsiteX6" fmla="*/ 0 w 1150000"/>
              <a:gd name="connsiteY6" fmla="*/ 0 h 1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000" h="121980" fill="none" extrusionOk="0">
                <a:moveTo>
                  <a:pt x="0" y="0"/>
                </a:moveTo>
                <a:cubicBezTo>
                  <a:pt x="297013" y="21713"/>
                  <a:pt x="346881" y="1800"/>
                  <a:pt x="598000" y="0"/>
                </a:cubicBezTo>
                <a:cubicBezTo>
                  <a:pt x="849119" y="-1800"/>
                  <a:pt x="956979" y="-5397"/>
                  <a:pt x="1150000" y="0"/>
                </a:cubicBezTo>
                <a:cubicBezTo>
                  <a:pt x="1147960" y="33939"/>
                  <a:pt x="1147859" y="69159"/>
                  <a:pt x="1150000" y="121980"/>
                </a:cubicBezTo>
                <a:cubicBezTo>
                  <a:pt x="1027693" y="148437"/>
                  <a:pt x="784792" y="141610"/>
                  <a:pt x="586500" y="121980"/>
                </a:cubicBezTo>
                <a:cubicBezTo>
                  <a:pt x="388208" y="102350"/>
                  <a:pt x="125470" y="114306"/>
                  <a:pt x="0" y="121980"/>
                </a:cubicBezTo>
                <a:cubicBezTo>
                  <a:pt x="-3450" y="89472"/>
                  <a:pt x="-354" y="37794"/>
                  <a:pt x="0" y="0"/>
                </a:cubicBezTo>
                <a:close/>
              </a:path>
              <a:path w="1150000" h="121980" stroke="0" extrusionOk="0">
                <a:moveTo>
                  <a:pt x="0" y="0"/>
                </a:moveTo>
                <a:cubicBezTo>
                  <a:pt x="264965" y="-8388"/>
                  <a:pt x="302539" y="25232"/>
                  <a:pt x="563500" y="0"/>
                </a:cubicBezTo>
                <a:cubicBezTo>
                  <a:pt x="824461" y="-25232"/>
                  <a:pt x="995652" y="-13126"/>
                  <a:pt x="1150000" y="0"/>
                </a:cubicBezTo>
                <a:cubicBezTo>
                  <a:pt x="1155236" y="44136"/>
                  <a:pt x="1153302" y="82396"/>
                  <a:pt x="1150000" y="121980"/>
                </a:cubicBezTo>
                <a:cubicBezTo>
                  <a:pt x="871303" y="145710"/>
                  <a:pt x="778370" y="112763"/>
                  <a:pt x="575000" y="121980"/>
                </a:cubicBezTo>
                <a:cubicBezTo>
                  <a:pt x="371630" y="131197"/>
                  <a:pt x="246780" y="105527"/>
                  <a:pt x="0" y="121980"/>
                </a:cubicBezTo>
                <a:cubicBezTo>
                  <a:pt x="-2308" y="95232"/>
                  <a:pt x="-4956" y="41361"/>
                  <a:pt x="0" y="0"/>
                </a:cubicBezTo>
                <a:close/>
              </a:path>
            </a:pathLst>
          </a:custGeom>
          <a:solidFill>
            <a:srgbClr val="2F5598"/>
          </a:solidFill>
          <a:ln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93E991-3194-AD49-86C5-051C93D4B734}"/>
              </a:ext>
            </a:extLst>
          </p:cNvPr>
          <p:cNvSpPr/>
          <p:nvPr/>
        </p:nvSpPr>
        <p:spPr>
          <a:xfrm rot="11817995">
            <a:off x="1284129" y="3969713"/>
            <a:ext cx="1171868" cy="45719"/>
          </a:xfrm>
          <a:custGeom>
            <a:avLst/>
            <a:gdLst>
              <a:gd name="connsiteX0" fmla="*/ 0 w 1171868"/>
              <a:gd name="connsiteY0" fmla="*/ 0 h 45719"/>
              <a:gd name="connsiteX1" fmla="*/ 609371 w 1171868"/>
              <a:gd name="connsiteY1" fmla="*/ 0 h 45719"/>
              <a:gd name="connsiteX2" fmla="*/ 1171868 w 1171868"/>
              <a:gd name="connsiteY2" fmla="*/ 0 h 45719"/>
              <a:gd name="connsiteX3" fmla="*/ 1171868 w 1171868"/>
              <a:gd name="connsiteY3" fmla="*/ 45719 h 45719"/>
              <a:gd name="connsiteX4" fmla="*/ 597653 w 1171868"/>
              <a:gd name="connsiteY4" fmla="*/ 45719 h 45719"/>
              <a:gd name="connsiteX5" fmla="*/ 0 w 1171868"/>
              <a:gd name="connsiteY5" fmla="*/ 45719 h 45719"/>
              <a:gd name="connsiteX6" fmla="*/ 0 w 1171868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1868" h="45719" fill="none" extrusionOk="0">
                <a:moveTo>
                  <a:pt x="0" y="0"/>
                </a:moveTo>
                <a:cubicBezTo>
                  <a:pt x="150108" y="27523"/>
                  <a:pt x="486411" y="-9777"/>
                  <a:pt x="609371" y="0"/>
                </a:cubicBezTo>
                <a:cubicBezTo>
                  <a:pt x="732331" y="9777"/>
                  <a:pt x="1036995" y="-21624"/>
                  <a:pt x="1171868" y="0"/>
                </a:cubicBezTo>
                <a:cubicBezTo>
                  <a:pt x="1173978" y="9574"/>
                  <a:pt x="1171593" y="29744"/>
                  <a:pt x="1171868" y="45719"/>
                </a:cubicBezTo>
                <a:cubicBezTo>
                  <a:pt x="940775" y="22133"/>
                  <a:pt x="872037" y="27868"/>
                  <a:pt x="597653" y="45719"/>
                </a:cubicBezTo>
                <a:cubicBezTo>
                  <a:pt x="323270" y="63570"/>
                  <a:pt x="183265" y="16283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1171868" h="45719" stroke="0" extrusionOk="0">
                <a:moveTo>
                  <a:pt x="0" y="0"/>
                </a:moveTo>
                <a:cubicBezTo>
                  <a:pt x="144472" y="7165"/>
                  <a:pt x="371013" y="18072"/>
                  <a:pt x="574215" y="0"/>
                </a:cubicBezTo>
                <a:cubicBezTo>
                  <a:pt x="777418" y="-18072"/>
                  <a:pt x="928326" y="7219"/>
                  <a:pt x="1171868" y="0"/>
                </a:cubicBezTo>
                <a:cubicBezTo>
                  <a:pt x="1174088" y="9407"/>
                  <a:pt x="1172907" y="23614"/>
                  <a:pt x="1171868" y="45719"/>
                </a:cubicBezTo>
                <a:cubicBezTo>
                  <a:pt x="972359" y="39051"/>
                  <a:pt x="739279" y="30030"/>
                  <a:pt x="585934" y="45719"/>
                </a:cubicBezTo>
                <a:cubicBezTo>
                  <a:pt x="432589" y="61408"/>
                  <a:pt x="197881" y="22911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5BD1AAC5-2402-B54A-A084-90F4B6402DBD}"/>
              </a:ext>
            </a:extLst>
          </p:cNvPr>
          <p:cNvSpPr/>
          <p:nvPr/>
        </p:nvSpPr>
        <p:spPr>
          <a:xfrm rot="6095030">
            <a:off x="2383886" y="4141465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179E799-4BA0-0B4F-B2F6-906FC95B1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2295" y="3786021"/>
            <a:ext cx="1344672" cy="2099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A0A13BD-A029-2E4B-B6E1-C41946B2F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2295" y="3482899"/>
            <a:ext cx="1888589" cy="19722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6314ACA-24D4-EF47-B86F-5DFCA5F49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2295" y="3185709"/>
            <a:ext cx="1764799" cy="21081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60618BD-133C-C948-8A1F-146213AB1D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2295" y="4093923"/>
            <a:ext cx="1941444" cy="19722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8DC5EE-8058-164F-B3A2-80D1C614DBA0}"/>
              </a:ext>
            </a:extLst>
          </p:cNvPr>
          <p:cNvSpPr/>
          <p:nvPr/>
        </p:nvSpPr>
        <p:spPr>
          <a:xfrm>
            <a:off x="2553561" y="3218935"/>
            <a:ext cx="896679" cy="121980"/>
          </a:xfrm>
          <a:custGeom>
            <a:avLst/>
            <a:gdLst>
              <a:gd name="connsiteX0" fmla="*/ 0 w 896679"/>
              <a:gd name="connsiteY0" fmla="*/ 0 h 121980"/>
              <a:gd name="connsiteX1" fmla="*/ 466273 w 896679"/>
              <a:gd name="connsiteY1" fmla="*/ 0 h 121980"/>
              <a:gd name="connsiteX2" fmla="*/ 896679 w 896679"/>
              <a:gd name="connsiteY2" fmla="*/ 0 h 121980"/>
              <a:gd name="connsiteX3" fmla="*/ 896679 w 896679"/>
              <a:gd name="connsiteY3" fmla="*/ 121980 h 121980"/>
              <a:gd name="connsiteX4" fmla="*/ 457306 w 896679"/>
              <a:gd name="connsiteY4" fmla="*/ 121980 h 121980"/>
              <a:gd name="connsiteX5" fmla="*/ 0 w 896679"/>
              <a:gd name="connsiteY5" fmla="*/ 121980 h 121980"/>
              <a:gd name="connsiteX6" fmla="*/ 0 w 896679"/>
              <a:gd name="connsiteY6" fmla="*/ 0 h 1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6679" h="121980" fill="none" extrusionOk="0">
                <a:moveTo>
                  <a:pt x="0" y="0"/>
                </a:moveTo>
                <a:cubicBezTo>
                  <a:pt x="180008" y="-3337"/>
                  <a:pt x="356344" y="7966"/>
                  <a:pt x="466273" y="0"/>
                </a:cubicBezTo>
                <a:cubicBezTo>
                  <a:pt x="576202" y="-7966"/>
                  <a:pt x="726535" y="-15441"/>
                  <a:pt x="896679" y="0"/>
                </a:cubicBezTo>
                <a:cubicBezTo>
                  <a:pt x="894639" y="33939"/>
                  <a:pt x="894538" y="69159"/>
                  <a:pt x="896679" y="121980"/>
                </a:cubicBezTo>
                <a:cubicBezTo>
                  <a:pt x="739335" y="103142"/>
                  <a:pt x="624673" y="135274"/>
                  <a:pt x="457306" y="121980"/>
                </a:cubicBezTo>
                <a:cubicBezTo>
                  <a:pt x="289939" y="108686"/>
                  <a:pt x="209123" y="133774"/>
                  <a:pt x="0" y="121980"/>
                </a:cubicBezTo>
                <a:cubicBezTo>
                  <a:pt x="-3450" y="89472"/>
                  <a:pt x="-354" y="37794"/>
                  <a:pt x="0" y="0"/>
                </a:cubicBezTo>
                <a:close/>
              </a:path>
              <a:path w="896679" h="121980" stroke="0" extrusionOk="0">
                <a:moveTo>
                  <a:pt x="0" y="0"/>
                </a:moveTo>
                <a:cubicBezTo>
                  <a:pt x="95608" y="5575"/>
                  <a:pt x="298725" y="-10760"/>
                  <a:pt x="439373" y="0"/>
                </a:cubicBezTo>
                <a:cubicBezTo>
                  <a:pt x="580021" y="10760"/>
                  <a:pt x="686352" y="-255"/>
                  <a:pt x="896679" y="0"/>
                </a:cubicBezTo>
                <a:cubicBezTo>
                  <a:pt x="901915" y="44136"/>
                  <a:pt x="899981" y="82396"/>
                  <a:pt x="896679" y="121980"/>
                </a:cubicBezTo>
                <a:cubicBezTo>
                  <a:pt x="674967" y="127953"/>
                  <a:pt x="562215" y="116290"/>
                  <a:pt x="448340" y="121980"/>
                </a:cubicBezTo>
                <a:cubicBezTo>
                  <a:pt x="334465" y="127670"/>
                  <a:pt x="126774" y="126768"/>
                  <a:pt x="0" y="121980"/>
                </a:cubicBezTo>
                <a:cubicBezTo>
                  <a:pt x="-2308" y="95232"/>
                  <a:pt x="-4956" y="41361"/>
                  <a:pt x="0" y="0"/>
                </a:cubicBezTo>
                <a:close/>
              </a:path>
            </a:pathLst>
          </a:custGeom>
          <a:solidFill>
            <a:srgbClr val="2F5598"/>
          </a:solidFill>
          <a:ln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9A36F7-3BC3-2347-BD23-563770C30219}"/>
              </a:ext>
            </a:extLst>
          </p:cNvPr>
          <p:cNvSpPr/>
          <p:nvPr/>
        </p:nvSpPr>
        <p:spPr>
          <a:xfrm>
            <a:off x="2564194" y="3546858"/>
            <a:ext cx="896679" cy="121980"/>
          </a:xfrm>
          <a:custGeom>
            <a:avLst/>
            <a:gdLst>
              <a:gd name="connsiteX0" fmla="*/ 0 w 896679"/>
              <a:gd name="connsiteY0" fmla="*/ 0 h 121980"/>
              <a:gd name="connsiteX1" fmla="*/ 466273 w 896679"/>
              <a:gd name="connsiteY1" fmla="*/ 0 h 121980"/>
              <a:gd name="connsiteX2" fmla="*/ 896679 w 896679"/>
              <a:gd name="connsiteY2" fmla="*/ 0 h 121980"/>
              <a:gd name="connsiteX3" fmla="*/ 896679 w 896679"/>
              <a:gd name="connsiteY3" fmla="*/ 121980 h 121980"/>
              <a:gd name="connsiteX4" fmla="*/ 457306 w 896679"/>
              <a:gd name="connsiteY4" fmla="*/ 121980 h 121980"/>
              <a:gd name="connsiteX5" fmla="*/ 0 w 896679"/>
              <a:gd name="connsiteY5" fmla="*/ 121980 h 121980"/>
              <a:gd name="connsiteX6" fmla="*/ 0 w 896679"/>
              <a:gd name="connsiteY6" fmla="*/ 0 h 1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6679" h="121980" fill="none" extrusionOk="0">
                <a:moveTo>
                  <a:pt x="0" y="0"/>
                </a:moveTo>
                <a:cubicBezTo>
                  <a:pt x="180008" y="-3337"/>
                  <a:pt x="356344" y="7966"/>
                  <a:pt x="466273" y="0"/>
                </a:cubicBezTo>
                <a:cubicBezTo>
                  <a:pt x="576202" y="-7966"/>
                  <a:pt x="726535" y="-15441"/>
                  <a:pt x="896679" y="0"/>
                </a:cubicBezTo>
                <a:cubicBezTo>
                  <a:pt x="894639" y="33939"/>
                  <a:pt x="894538" y="69159"/>
                  <a:pt x="896679" y="121980"/>
                </a:cubicBezTo>
                <a:cubicBezTo>
                  <a:pt x="739335" y="103142"/>
                  <a:pt x="624673" y="135274"/>
                  <a:pt x="457306" y="121980"/>
                </a:cubicBezTo>
                <a:cubicBezTo>
                  <a:pt x="289939" y="108686"/>
                  <a:pt x="209123" y="133774"/>
                  <a:pt x="0" y="121980"/>
                </a:cubicBezTo>
                <a:cubicBezTo>
                  <a:pt x="-3450" y="89472"/>
                  <a:pt x="-354" y="37794"/>
                  <a:pt x="0" y="0"/>
                </a:cubicBezTo>
                <a:close/>
              </a:path>
              <a:path w="896679" h="121980" stroke="0" extrusionOk="0">
                <a:moveTo>
                  <a:pt x="0" y="0"/>
                </a:moveTo>
                <a:cubicBezTo>
                  <a:pt x="95608" y="5575"/>
                  <a:pt x="298725" y="-10760"/>
                  <a:pt x="439373" y="0"/>
                </a:cubicBezTo>
                <a:cubicBezTo>
                  <a:pt x="580021" y="10760"/>
                  <a:pt x="686352" y="-255"/>
                  <a:pt x="896679" y="0"/>
                </a:cubicBezTo>
                <a:cubicBezTo>
                  <a:pt x="901915" y="44136"/>
                  <a:pt x="899981" y="82396"/>
                  <a:pt x="896679" y="121980"/>
                </a:cubicBezTo>
                <a:cubicBezTo>
                  <a:pt x="674967" y="127953"/>
                  <a:pt x="562215" y="116290"/>
                  <a:pt x="448340" y="121980"/>
                </a:cubicBezTo>
                <a:cubicBezTo>
                  <a:pt x="334465" y="127670"/>
                  <a:pt x="126774" y="126768"/>
                  <a:pt x="0" y="121980"/>
                </a:cubicBezTo>
                <a:cubicBezTo>
                  <a:pt x="-2308" y="95232"/>
                  <a:pt x="-4956" y="41361"/>
                  <a:pt x="0" y="0"/>
                </a:cubicBezTo>
                <a:close/>
              </a:path>
            </a:pathLst>
          </a:custGeom>
          <a:solidFill>
            <a:srgbClr val="2F5598"/>
          </a:solidFill>
          <a:ln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C45CE5-FD1A-5840-8FF2-C44594BB8546}"/>
              </a:ext>
            </a:extLst>
          </p:cNvPr>
          <p:cNvSpPr/>
          <p:nvPr/>
        </p:nvSpPr>
        <p:spPr>
          <a:xfrm>
            <a:off x="2564194" y="3810319"/>
            <a:ext cx="1062062" cy="152048"/>
          </a:xfrm>
          <a:custGeom>
            <a:avLst/>
            <a:gdLst>
              <a:gd name="connsiteX0" fmla="*/ 0 w 1062062"/>
              <a:gd name="connsiteY0" fmla="*/ 0 h 152048"/>
              <a:gd name="connsiteX1" fmla="*/ 552272 w 1062062"/>
              <a:gd name="connsiteY1" fmla="*/ 0 h 152048"/>
              <a:gd name="connsiteX2" fmla="*/ 1062062 w 1062062"/>
              <a:gd name="connsiteY2" fmla="*/ 0 h 152048"/>
              <a:gd name="connsiteX3" fmla="*/ 1062062 w 1062062"/>
              <a:gd name="connsiteY3" fmla="*/ 152048 h 152048"/>
              <a:gd name="connsiteX4" fmla="*/ 541652 w 1062062"/>
              <a:gd name="connsiteY4" fmla="*/ 152048 h 152048"/>
              <a:gd name="connsiteX5" fmla="*/ 0 w 1062062"/>
              <a:gd name="connsiteY5" fmla="*/ 152048 h 152048"/>
              <a:gd name="connsiteX6" fmla="*/ 0 w 1062062"/>
              <a:gd name="connsiteY6" fmla="*/ 0 h 15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062" h="152048" fill="none" extrusionOk="0">
                <a:moveTo>
                  <a:pt x="0" y="0"/>
                </a:moveTo>
                <a:cubicBezTo>
                  <a:pt x="136155" y="18729"/>
                  <a:pt x="287871" y="-11467"/>
                  <a:pt x="552272" y="0"/>
                </a:cubicBezTo>
                <a:cubicBezTo>
                  <a:pt x="816673" y="11467"/>
                  <a:pt x="863852" y="20294"/>
                  <a:pt x="1062062" y="0"/>
                </a:cubicBezTo>
                <a:cubicBezTo>
                  <a:pt x="1062628" y="31634"/>
                  <a:pt x="1056654" y="87480"/>
                  <a:pt x="1062062" y="152048"/>
                </a:cubicBezTo>
                <a:cubicBezTo>
                  <a:pt x="926118" y="157656"/>
                  <a:pt x="743852" y="130993"/>
                  <a:pt x="541652" y="152048"/>
                </a:cubicBezTo>
                <a:cubicBezTo>
                  <a:pt x="339452" y="173104"/>
                  <a:pt x="233442" y="141654"/>
                  <a:pt x="0" y="152048"/>
                </a:cubicBezTo>
                <a:cubicBezTo>
                  <a:pt x="-2626" y="104567"/>
                  <a:pt x="441" y="71434"/>
                  <a:pt x="0" y="0"/>
                </a:cubicBezTo>
                <a:close/>
              </a:path>
              <a:path w="1062062" h="152048" stroke="0" extrusionOk="0">
                <a:moveTo>
                  <a:pt x="0" y="0"/>
                </a:moveTo>
                <a:cubicBezTo>
                  <a:pt x="109719" y="-5931"/>
                  <a:pt x="380957" y="6442"/>
                  <a:pt x="520410" y="0"/>
                </a:cubicBezTo>
                <a:cubicBezTo>
                  <a:pt x="659863" y="-6442"/>
                  <a:pt x="796752" y="20821"/>
                  <a:pt x="1062062" y="0"/>
                </a:cubicBezTo>
                <a:cubicBezTo>
                  <a:pt x="1067397" y="75447"/>
                  <a:pt x="1069494" y="77424"/>
                  <a:pt x="1062062" y="152048"/>
                </a:cubicBezTo>
                <a:cubicBezTo>
                  <a:pt x="839063" y="133002"/>
                  <a:pt x="706394" y="137148"/>
                  <a:pt x="531031" y="152048"/>
                </a:cubicBezTo>
                <a:cubicBezTo>
                  <a:pt x="355668" y="166948"/>
                  <a:pt x="196397" y="160435"/>
                  <a:pt x="0" y="152048"/>
                </a:cubicBezTo>
                <a:cubicBezTo>
                  <a:pt x="-6215" y="111597"/>
                  <a:pt x="3664" y="58949"/>
                  <a:pt x="0" y="0"/>
                </a:cubicBezTo>
                <a:close/>
              </a:path>
            </a:pathLst>
          </a:custGeom>
          <a:solidFill>
            <a:srgbClr val="2F5598"/>
          </a:solidFill>
          <a:ln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B306FF-E8A1-A942-AC0F-8E085158E0DA}"/>
              </a:ext>
            </a:extLst>
          </p:cNvPr>
          <p:cNvSpPr/>
          <p:nvPr/>
        </p:nvSpPr>
        <p:spPr>
          <a:xfrm>
            <a:off x="2545663" y="4143863"/>
            <a:ext cx="1006165" cy="113731"/>
          </a:xfrm>
          <a:custGeom>
            <a:avLst/>
            <a:gdLst>
              <a:gd name="connsiteX0" fmla="*/ 0 w 1006165"/>
              <a:gd name="connsiteY0" fmla="*/ 0 h 113731"/>
              <a:gd name="connsiteX1" fmla="*/ 523206 w 1006165"/>
              <a:gd name="connsiteY1" fmla="*/ 0 h 113731"/>
              <a:gd name="connsiteX2" fmla="*/ 1006165 w 1006165"/>
              <a:gd name="connsiteY2" fmla="*/ 0 h 113731"/>
              <a:gd name="connsiteX3" fmla="*/ 1006165 w 1006165"/>
              <a:gd name="connsiteY3" fmla="*/ 113731 h 113731"/>
              <a:gd name="connsiteX4" fmla="*/ 513144 w 1006165"/>
              <a:gd name="connsiteY4" fmla="*/ 113731 h 113731"/>
              <a:gd name="connsiteX5" fmla="*/ 0 w 1006165"/>
              <a:gd name="connsiteY5" fmla="*/ 113731 h 113731"/>
              <a:gd name="connsiteX6" fmla="*/ 0 w 1006165"/>
              <a:gd name="connsiteY6" fmla="*/ 0 h 11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165" h="113731" fill="none" extrusionOk="0">
                <a:moveTo>
                  <a:pt x="0" y="0"/>
                </a:moveTo>
                <a:cubicBezTo>
                  <a:pt x="144959" y="-24909"/>
                  <a:pt x="314499" y="14514"/>
                  <a:pt x="523206" y="0"/>
                </a:cubicBezTo>
                <a:cubicBezTo>
                  <a:pt x="731913" y="-14514"/>
                  <a:pt x="909450" y="15989"/>
                  <a:pt x="1006165" y="0"/>
                </a:cubicBezTo>
                <a:cubicBezTo>
                  <a:pt x="1011377" y="23446"/>
                  <a:pt x="1005873" y="70463"/>
                  <a:pt x="1006165" y="113731"/>
                </a:cubicBezTo>
                <a:cubicBezTo>
                  <a:pt x="822162" y="104328"/>
                  <a:pt x="664526" y="102722"/>
                  <a:pt x="513144" y="113731"/>
                </a:cubicBezTo>
                <a:cubicBezTo>
                  <a:pt x="361762" y="124740"/>
                  <a:pt x="254246" y="116165"/>
                  <a:pt x="0" y="113731"/>
                </a:cubicBezTo>
                <a:cubicBezTo>
                  <a:pt x="1093" y="71026"/>
                  <a:pt x="-3013" y="54970"/>
                  <a:pt x="0" y="0"/>
                </a:cubicBezTo>
                <a:close/>
              </a:path>
              <a:path w="1006165" h="113731" stroke="0" extrusionOk="0">
                <a:moveTo>
                  <a:pt x="0" y="0"/>
                </a:moveTo>
                <a:cubicBezTo>
                  <a:pt x="101266" y="-21256"/>
                  <a:pt x="338753" y="-337"/>
                  <a:pt x="493021" y="0"/>
                </a:cubicBezTo>
                <a:cubicBezTo>
                  <a:pt x="647289" y="337"/>
                  <a:pt x="805330" y="2291"/>
                  <a:pt x="1006165" y="0"/>
                </a:cubicBezTo>
                <a:cubicBezTo>
                  <a:pt x="1001392" y="33248"/>
                  <a:pt x="1000756" y="85828"/>
                  <a:pt x="1006165" y="113731"/>
                </a:cubicBezTo>
                <a:cubicBezTo>
                  <a:pt x="864955" y="118442"/>
                  <a:pt x="640241" y="136562"/>
                  <a:pt x="503083" y="113731"/>
                </a:cubicBezTo>
                <a:cubicBezTo>
                  <a:pt x="365925" y="90900"/>
                  <a:pt x="206033" y="128672"/>
                  <a:pt x="0" y="113731"/>
                </a:cubicBezTo>
                <a:cubicBezTo>
                  <a:pt x="-4540" y="70056"/>
                  <a:pt x="2896" y="54618"/>
                  <a:pt x="0" y="0"/>
                </a:cubicBezTo>
                <a:close/>
              </a:path>
            </a:pathLst>
          </a:custGeom>
          <a:solidFill>
            <a:srgbClr val="2F5598"/>
          </a:solidFill>
          <a:ln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864F3AA7-9406-1548-8566-9B860F12EA2F}"/>
              </a:ext>
            </a:extLst>
          </p:cNvPr>
          <p:cNvSpPr/>
          <p:nvPr/>
        </p:nvSpPr>
        <p:spPr>
          <a:xfrm rot="5609655">
            <a:off x="2359234" y="475678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1" name="Picture 9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B2C9B9-A5B8-D94B-A857-021092ECC0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0191" y="4518106"/>
            <a:ext cx="1512878" cy="823677"/>
          </a:xfrm>
          <a:prstGeom prst="rect">
            <a:avLst/>
          </a:prstGeom>
        </p:spPr>
      </p:pic>
      <p:pic>
        <p:nvPicPr>
          <p:cNvPr id="94" name="Picture 9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96F9BB-FDA0-7C43-AEB5-807C57B47A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5754" y="5527495"/>
            <a:ext cx="954022" cy="1000184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13C250D-2B57-8048-BACA-884528D660B4}"/>
              </a:ext>
            </a:extLst>
          </p:cNvPr>
          <p:cNvSpPr/>
          <p:nvPr/>
        </p:nvSpPr>
        <p:spPr>
          <a:xfrm rot="11087857">
            <a:off x="1290821" y="3818420"/>
            <a:ext cx="1144689" cy="57263"/>
          </a:xfrm>
          <a:custGeom>
            <a:avLst/>
            <a:gdLst>
              <a:gd name="connsiteX0" fmla="*/ 0 w 1144689"/>
              <a:gd name="connsiteY0" fmla="*/ 0 h 57263"/>
              <a:gd name="connsiteX1" fmla="*/ 595238 w 1144689"/>
              <a:gd name="connsiteY1" fmla="*/ 0 h 57263"/>
              <a:gd name="connsiteX2" fmla="*/ 1144689 w 1144689"/>
              <a:gd name="connsiteY2" fmla="*/ 0 h 57263"/>
              <a:gd name="connsiteX3" fmla="*/ 1144689 w 1144689"/>
              <a:gd name="connsiteY3" fmla="*/ 57263 h 57263"/>
              <a:gd name="connsiteX4" fmla="*/ 583791 w 1144689"/>
              <a:gd name="connsiteY4" fmla="*/ 57263 h 57263"/>
              <a:gd name="connsiteX5" fmla="*/ 0 w 1144689"/>
              <a:gd name="connsiteY5" fmla="*/ 57263 h 57263"/>
              <a:gd name="connsiteX6" fmla="*/ 0 w 1144689"/>
              <a:gd name="connsiteY6" fmla="*/ 0 h 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4689" h="57263" fill="none" extrusionOk="0">
                <a:moveTo>
                  <a:pt x="0" y="0"/>
                </a:moveTo>
                <a:cubicBezTo>
                  <a:pt x="121722" y="14773"/>
                  <a:pt x="418567" y="-27728"/>
                  <a:pt x="595238" y="0"/>
                </a:cubicBezTo>
                <a:cubicBezTo>
                  <a:pt x="771909" y="27728"/>
                  <a:pt x="870668" y="-13424"/>
                  <a:pt x="1144689" y="0"/>
                </a:cubicBezTo>
                <a:cubicBezTo>
                  <a:pt x="1146285" y="11775"/>
                  <a:pt x="1144427" y="37066"/>
                  <a:pt x="1144689" y="57263"/>
                </a:cubicBezTo>
                <a:cubicBezTo>
                  <a:pt x="881962" y="54546"/>
                  <a:pt x="848703" y="84919"/>
                  <a:pt x="583791" y="57263"/>
                </a:cubicBezTo>
                <a:cubicBezTo>
                  <a:pt x="318879" y="29607"/>
                  <a:pt x="216859" y="83229"/>
                  <a:pt x="0" y="57263"/>
                </a:cubicBezTo>
                <a:cubicBezTo>
                  <a:pt x="-2343" y="37095"/>
                  <a:pt x="2654" y="15693"/>
                  <a:pt x="0" y="0"/>
                </a:cubicBezTo>
                <a:close/>
              </a:path>
              <a:path w="1144689" h="57263" stroke="0" extrusionOk="0">
                <a:moveTo>
                  <a:pt x="0" y="0"/>
                </a:moveTo>
                <a:cubicBezTo>
                  <a:pt x="135809" y="-22525"/>
                  <a:pt x="370024" y="-169"/>
                  <a:pt x="560898" y="0"/>
                </a:cubicBezTo>
                <a:cubicBezTo>
                  <a:pt x="751772" y="169"/>
                  <a:pt x="888766" y="-17359"/>
                  <a:pt x="1144689" y="0"/>
                </a:cubicBezTo>
                <a:cubicBezTo>
                  <a:pt x="1144338" y="14942"/>
                  <a:pt x="1145308" y="41756"/>
                  <a:pt x="1144689" y="57263"/>
                </a:cubicBezTo>
                <a:cubicBezTo>
                  <a:pt x="898440" y="56228"/>
                  <a:pt x="724147" y="76517"/>
                  <a:pt x="572345" y="57263"/>
                </a:cubicBezTo>
                <a:cubicBezTo>
                  <a:pt x="420543" y="38009"/>
                  <a:pt x="121002" y="81890"/>
                  <a:pt x="0" y="57263"/>
                </a:cubicBezTo>
                <a:cubicBezTo>
                  <a:pt x="-418" y="42080"/>
                  <a:pt x="-2845" y="2732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0FF68F5-75A4-EA48-BE2F-6BE6D38284E9}"/>
              </a:ext>
            </a:extLst>
          </p:cNvPr>
          <p:cNvSpPr/>
          <p:nvPr/>
        </p:nvSpPr>
        <p:spPr>
          <a:xfrm rot="10227890">
            <a:off x="1295934" y="3659524"/>
            <a:ext cx="1087938" cy="57263"/>
          </a:xfrm>
          <a:custGeom>
            <a:avLst/>
            <a:gdLst>
              <a:gd name="connsiteX0" fmla="*/ 0 w 1087938"/>
              <a:gd name="connsiteY0" fmla="*/ 0 h 57263"/>
              <a:gd name="connsiteX1" fmla="*/ 565728 w 1087938"/>
              <a:gd name="connsiteY1" fmla="*/ 0 h 57263"/>
              <a:gd name="connsiteX2" fmla="*/ 1087938 w 1087938"/>
              <a:gd name="connsiteY2" fmla="*/ 0 h 57263"/>
              <a:gd name="connsiteX3" fmla="*/ 1087938 w 1087938"/>
              <a:gd name="connsiteY3" fmla="*/ 57263 h 57263"/>
              <a:gd name="connsiteX4" fmla="*/ 554848 w 1087938"/>
              <a:gd name="connsiteY4" fmla="*/ 57263 h 57263"/>
              <a:gd name="connsiteX5" fmla="*/ 0 w 1087938"/>
              <a:gd name="connsiteY5" fmla="*/ 57263 h 57263"/>
              <a:gd name="connsiteX6" fmla="*/ 0 w 1087938"/>
              <a:gd name="connsiteY6" fmla="*/ 0 h 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938" h="57263" fill="none" extrusionOk="0">
                <a:moveTo>
                  <a:pt x="0" y="0"/>
                </a:moveTo>
                <a:cubicBezTo>
                  <a:pt x="163621" y="-14032"/>
                  <a:pt x="424022" y="12391"/>
                  <a:pt x="565728" y="0"/>
                </a:cubicBezTo>
                <a:cubicBezTo>
                  <a:pt x="707434" y="-12391"/>
                  <a:pt x="935916" y="8471"/>
                  <a:pt x="1087938" y="0"/>
                </a:cubicBezTo>
                <a:cubicBezTo>
                  <a:pt x="1089534" y="11775"/>
                  <a:pt x="1087676" y="37066"/>
                  <a:pt x="1087938" y="57263"/>
                </a:cubicBezTo>
                <a:cubicBezTo>
                  <a:pt x="866814" y="36722"/>
                  <a:pt x="787576" y="32865"/>
                  <a:pt x="554848" y="57263"/>
                </a:cubicBezTo>
                <a:cubicBezTo>
                  <a:pt x="322120" y="81662"/>
                  <a:pt x="132821" y="65327"/>
                  <a:pt x="0" y="57263"/>
                </a:cubicBezTo>
                <a:cubicBezTo>
                  <a:pt x="-2343" y="37095"/>
                  <a:pt x="2654" y="15693"/>
                  <a:pt x="0" y="0"/>
                </a:cubicBezTo>
                <a:close/>
              </a:path>
              <a:path w="1087938" h="57263" stroke="0" extrusionOk="0">
                <a:moveTo>
                  <a:pt x="0" y="0"/>
                </a:moveTo>
                <a:cubicBezTo>
                  <a:pt x="256935" y="-2437"/>
                  <a:pt x="301125" y="10819"/>
                  <a:pt x="533090" y="0"/>
                </a:cubicBezTo>
                <a:cubicBezTo>
                  <a:pt x="765055" y="-10819"/>
                  <a:pt x="903170" y="20907"/>
                  <a:pt x="1087938" y="0"/>
                </a:cubicBezTo>
                <a:cubicBezTo>
                  <a:pt x="1087587" y="14942"/>
                  <a:pt x="1088557" y="41756"/>
                  <a:pt x="1087938" y="57263"/>
                </a:cubicBezTo>
                <a:cubicBezTo>
                  <a:pt x="912686" y="63136"/>
                  <a:pt x="668977" y="51102"/>
                  <a:pt x="543969" y="57263"/>
                </a:cubicBezTo>
                <a:cubicBezTo>
                  <a:pt x="418961" y="63424"/>
                  <a:pt x="212700" y="60523"/>
                  <a:pt x="0" y="57263"/>
                </a:cubicBezTo>
                <a:cubicBezTo>
                  <a:pt x="-418" y="42080"/>
                  <a:pt x="-2845" y="2732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604888C-E27A-E74C-BBA5-E9012A0ADCD5}"/>
              </a:ext>
            </a:extLst>
          </p:cNvPr>
          <p:cNvSpPr/>
          <p:nvPr/>
        </p:nvSpPr>
        <p:spPr>
          <a:xfrm rot="9549010" flipV="1">
            <a:off x="1275388" y="3513314"/>
            <a:ext cx="1173417" cy="57263"/>
          </a:xfrm>
          <a:custGeom>
            <a:avLst/>
            <a:gdLst>
              <a:gd name="connsiteX0" fmla="*/ 0 w 1173417"/>
              <a:gd name="connsiteY0" fmla="*/ 0 h 57263"/>
              <a:gd name="connsiteX1" fmla="*/ 610177 w 1173417"/>
              <a:gd name="connsiteY1" fmla="*/ 0 h 57263"/>
              <a:gd name="connsiteX2" fmla="*/ 1173417 w 1173417"/>
              <a:gd name="connsiteY2" fmla="*/ 0 h 57263"/>
              <a:gd name="connsiteX3" fmla="*/ 1173417 w 1173417"/>
              <a:gd name="connsiteY3" fmla="*/ 57263 h 57263"/>
              <a:gd name="connsiteX4" fmla="*/ 598443 w 1173417"/>
              <a:gd name="connsiteY4" fmla="*/ 57263 h 57263"/>
              <a:gd name="connsiteX5" fmla="*/ 0 w 1173417"/>
              <a:gd name="connsiteY5" fmla="*/ 57263 h 57263"/>
              <a:gd name="connsiteX6" fmla="*/ 0 w 1173417"/>
              <a:gd name="connsiteY6" fmla="*/ 0 h 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417" h="57263" fill="none" extrusionOk="0">
                <a:moveTo>
                  <a:pt x="0" y="0"/>
                </a:moveTo>
                <a:cubicBezTo>
                  <a:pt x="240818" y="-24122"/>
                  <a:pt x="447492" y="-30343"/>
                  <a:pt x="610177" y="0"/>
                </a:cubicBezTo>
                <a:cubicBezTo>
                  <a:pt x="772862" y="30343"/>
                  <a:pt x="924374" y="21565"/>
                  <a:pt x="1173417" y="0"/>
                </a:cubicBezTo>
                <a:cubicBezTo>
                  <a:pt x="1175013" y="11775"/>
                  <a:pt x="1173155" y="37066"/>
                  <a:pt x="1173417" y="57263"/>
                </a:cubicBezTo>
                <a:cubicBezTo>
                  <a:pt x="907540" y="73671"/>
                  <a:pt x="827189" y="54441"/>
                  <a:pt x="598443" y="57263"/>
                </a:cubicBezTo>
                <a:cubicBezTo>
                  <a:pt x="369697" y="60085"/>
                  <a:pt x="233552" y="28495"/>
                  <a:pt x="0" y="57263"/>
                </a:cubicBezTo>
                <a:cubicBezTo>
                  <a:pt x="-2343" y="37095"/>
                  <a:pt x="2654" y="15693"/>
                  <a:pt x="0" y="0"/>
                </a:cubicBezTo>
                <a:close/>
              </a:path>
              <a:path w="1173417" h="57263" stroke="0" extrusionOk="0">
                <a:moveTo>
                  <a:pt x="0" y="0"/>
                </a:moveTo>
                <a:cubicBezTo>
                  <a:pt x="220324" y="7310"/>
                  <a:pt x="302297" y="351"/>
                  <a:pt x="574974" y="0"/>
                </a:cubicBezTo>
                <a:cubicBezTo>
                  <a:pt x="847651" y="-351"/>
                  <a:pt x="1007369" y="-4081"/>
                  <a:pt x="1173417" y="0"/>
                </a:cubicBezTo>
                <a:cubicBezTo>
                  <a:pt x="1173066" y="14942"/>
                  <a:pt x="1174036" y="41756"/>
                  <a:pt x="1173417" y="57263"/>
                </a:cubicBezTo>
                <a:cubicBezTo>
                  <a:pt x="947422" y="50365"/>
                  <a:pt x="720820" y="82054"/>
                  <a:pt x="586709" y="57263"/>
                </a:cubicBezTo>
                <a:cubicBezTo>
                  <a:pt x="452598" y="32472"/>
                  <a:pt x="198022" y="62739"/>
                  <a:pt x="0" y="57263"/>
                </a:cubicBezTo>
                <a:cubicBezTo>
                  <a:pt x="-418" y="42080"/>
                  <a:pt x="-2845" y="2732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22442E-D0C4-B54E-80B0-CFE65E0B1B11}"/>
              </a:ext>
            </a:extLst>
          </p:cNvPr>
          <p:cNvSpPr/>
          <p:nvPr/>
        </p:nvSpPr>
        <p:spPr>
          <a:xfrm rot="9022583">
            <a:off x="1231156" y="3390963"/>
            <a:ext cx="1276753" cy="57263"/>
          </a:xfrm>
          <a:custGeom>
            <a:avLst/>
            <a:gdLst>
              <a:gd name="connsiteX0" fmla="*/ 0 w 1276753"/>
              <a:gd name="connsiteY0" fmla="*/ 0 h 57263"/>
              <a:gd name="connsiteX1" fmla="*/ 663912 w 1276753"/>
              <a:gd name="connsiteY1" fmla="*/ 0 h 57263"/>
              <a:gd name="connsiteX2" fmla="*/ 1276753 w 1276753"/>
              <a:gd name="connsiteY2" fmla="*/ 0 h 57263"/>
              <a:gd name="connsiteX3" fmla="*/ 1276753 w 1276753"/>
              <a:gd name="connsiteY3" fmla="*/ 57263 h 57263"/>
              <a:gd name="connsiteX4" fmla="*/ 651144 w 1276753"/>
              <a:gd name="connsiteY4" fmla="*/ 57263 h 57263"/>
              <a:gd name="connsiteX5" fmla="*/ 0 w 1276753"/>
              <a:gd name="connsiteY5" fmla="*/ 57263 h 57263"/>
              <a:gd name="connsiteX6" fmla="*/ 0 w 1276753"/>
              <a:gd name="connsiteY6" fmla="*/ 0 h 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753" h="57263" fill="none" extrusionOk="0">
                <a:moveTo>
                  <a:pt x="0" y="0"/>
                </a:moveTo>
                <a:cubicBezTo>
                  <a:pt x="329269" y="-32254"/>
                  <a:pt x="335584" y="-31043"/>
                  <a:pt x="663912" y="0"/>
                </a:cubicBezTo>
                <a:cubicBezTo>
                  <a:pt x="992240" y="31043"/>
                  <a:pt x="1143271" y="-18186"/>
                  <a:pt x="1276753" y="0"/>
                </a:cubicBezTo>
                <a:cubicBezTo>
                  <a:pt x="1278349" y="11775"/>
                  <a:pt x="1276491" y="37066"/>
                  <a:pt x="1276753" y="57263"/>
                </a:cubicBezTo>
                <a:cubicBezTo>
                  <a:pt x="1134023" y="76839"/>
                  <a:pt x="842008" y="78770"/>
                  <a:pt x="651144" y="57263"/>
                </a:cubicBezTo>
                <a:cubicBezTo>
                  <a:pt x="460280" y="35756"/>
                  <a:pt x="294571" y="53131"/>
                  <a:pt x="0" y="57263"/>
                </a:cubicBezTo>
                <a:cubicBezTo>
                  <a:pt x="-2343" y="37095"/>
                  <a:pt x="2654" y="15693"/>
                  <a:pt x="0" y="0"/>
                </a:cubicBezTo>
                <a:close/>
              </a:path>
              <a:path w="1276753" h="57263" stroke="0" extrusionOk="0">
                <a:moveTo>
                  <a:pt x="0" y="0"/>
                </a:moveTo>
                <a:cubicBezTo>
                  <a:pt x="152529" y="23352"/>
                  <a:pt x="449955" y="-3819"/>
                  <a:pt x="625609" y="0"/>
                </a:cubicBezTo>
                <a:cubicBezTo>
                  <a:pt x="801263" y="3819"/>
                  <a:pt x="1100007" y="-23180"/>
                  <a:pt x="1276753" y="0"/>
                </a:cubicBezTo>
                <a:cubicBezTo>
                  <a:pt x="1276402" y="14942"/>
                  <a:pt x="1277372" y="41756"/>
                  <a:pt x="1276753" y="57263"/>
                </a:cubicBezTo>
                <a:cubicBezTo>
                  <a:pt x="1069824" y="49424"/>
                  <a:pt x="908536" y="71008"/>
                  <a:pt x="638377" y="57263"/>
                </a:cubicBezTo>
                <a:cubicBezTo>
                  <a:pt x="368218" y="43518"/>
                  <a:pt x="248530" y="40256"/>
                  <a:pt x="0" y="57263"/>
                </a:cubicBezTo>
                <a:cubicBezTo>
                  <a:pt x="-418" y="42080"/>
                  <a:pt x="-2845" y="2732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A98EE176-BD25-074B-B2EE-E7E1CF05C3E6}"/>
              </a:ext>
            </a:extLst>
          </p:cNvPr>
          <p:cNvSpPr/>
          <p:nvPr/>
        </p:nvSpPr>
        <p:spPr>
          <a:xfrm rot="5609655">
            <a:off x="2381036" y="386571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2AA7FA64-BC8A-EF40-BA9C-192EA7D0D6D8}"/>
              </a:ext>
            </a:extLst>
          </p:cNvPr>
          <p:cNvSpPr/>
          <p:nvPr/>
        </p:nvSpPr>
        <p:spPr>
          <a:xfrm rot="5609655">
            <a:off x="2361523" y="356778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Triangle 107">
            <a:extLst>
              <a:ext uri="{FF2B5EF4-FFF2-40B4-BE49-F238E27FC236}">
                <a16:creationId xmlns:a16="http://schemas.microsoft.com/office/drawing/2014/main" id="{63E5BB08-4370-AF4B-BDCF-458837071913}"/>
              </a:ext>
            </a:extLst>
          </p:cNvPr>
          <p:cNvSpPr/>
          <p:nvPr/>
        </p:nvSpPr>
        <p:spPr>
          <a:xfrm rot="4542287">
            <a:off x="2384618" y="3295872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9" name="Triangle 108">
            <a:extLst>
              <a:ext uri="{FF2B5EF4-FFF2-40B4-BE49-F238E27FC236}">
                <a16:creationId xmlns:a16="http://schemas.microsoft.com/office/drawing/2014/main" id="{E57D2EFA-2535-4D4B-A9DA-EB445F1D712B}"/>
              </a:ext>
            </a:extLst>
          </p:cNvPr>
          <p:cNvSpPr/>
          <p:nvPr/>
        </p:nvSpPr>
        <p:spPr>
          <a:xfrm rot="3263874">
            <a:off x="2384843" y="3027960"/>
            <a:ext cx="122438" cy="67136"/>
          </a:xfrm>
          <a:custGeom>
            <a:avLst/>
            <a:gdLst>
              <a:gd name="connsiteX0" fmla="*/ 0 w 122438"/>
              <a:gd name="connsiteY0" fmla="*/ 67136 h 67136"/>
              <a:gd name="connsiteX1" fmla="*/ 61219 w 122438"/>
              <a:gd name="connsiteY1" fmla="*/ 0 h 67136"/>
              <a:gd name="connsiteX2" fmla="*/ 122438 w 122438"/>
              <a:gd name="connsiteY2" fmla="*/ 67136 h 67136"/>
              <a:gd name="connsiteX3" fmla="*/ 0 w 122438"/>
              <a:gd name="connsiteY3" fmla="*/ 67136 h 6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38" h="67136" fill="none" extrusionOk="0">
                <a:moveTo>
                  <a:pt x="0" y="67136"/>
                </a:moveTo>
                <a:cubicBezTo>
                  <a:pt x="23568" y="38709"/>
                  <a:pt x="39511" y="22824"/>
                  <a:pt x="61219" y="0"/>
                </a:cubicBezTo>
                <a:cubicBezTo>
                  <a:pt x="82101" y="21801"/>
                  <a:pt x="105591" y="52720"/>
                  <a:pt x="122438" y="67136"/>
                </a:cubicBezTo>
                <a:cubicBezTo>
                  <a:pt x="93089" y="62804"/>
                  <a:pt x="26287" y="63545"/>
                  <a:pt x="0" y="67136"/>
                </a:cubicBezTo>
                <a:close/>
              </a:path>
              <a:path w="122438" h="67136" stroke="0" extrusionOk="0">
                <a:moveTo>
                  <a:pt x="0" y="67136"/>
                </a:moveTo>
                <a:cubicBezTo>
                  <a:pt x="19279" y="49217"/>
                  <a:pt x="30112" y="27723"/>
                  <a:pt x="61219" y="0"/>
                </a:cubicBezTo>
                <a:cubicBezTo>
                  <a:pt x="91873" y="29009"/>
                  <a:pt x="102839" y="40079"/>
                  <a:pt x="122438" y="67136"/>
                </a:cubicBezTo>
                <a:cubicBezTo>
                  <a:pt x="87639" y="61514"/>
                  <a:pt x="60534" y="72049"/>
                  <a:pt x="0" y="6713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F9FF87-69BA-294F-9538-136F1858DB90}"/>
              </a:ext>
            </a:extLst>
          </p:cNvPr>
          <p:cNvSpPr/>
          <p:nvPr/>
        </p:nvSpPr>
        <p:spPr>
          <a:xfrm rot="9782005" flipH="1">
            <a:off x="4582663" y="3962840"/>
            <a:ext cx="1171868" cy="45719"/>
          </a:xfrm>
          <a:custGeom>
            <a:avLst/>
            <a:gdLst>
              <a:gd name="connsiteX0" fmla="*/ 0 w 1171868"/>
              <a:gd name="connsiteY0" fmla="*/ 0 h 45719"/>
              <a:gd name="connsiteX1" fmla="*/ 609371 w 1171868"/>
              <a:gd name="connsiteY1" fmla="*/ 0 h 45719"/>
              <a:gd name="connsiteX2" fmla="*/ 1171868 w 1171868"/>
              <a:gd name="connsiteY2" fmla="*/ 0 h 45719"/>
              <a:gd name="connsiteX3" fmla="*/ 1171868 w 1171868"/>
              <a:gd name="connsiteY3" fmla="*/ 45719 h 45719"/>
              <a:gd name="connsiteX4" fmla="*/ 597653 w 1171868"/>
              <a:gd name="connsiteY4" fmla="*/ 45719 h 45719"/>
              <a:gd name="connsiteX5" fmla="*/ 0 w 1171868"/>
              <a:gd name="connsiteY5" fmla="*/ 45719 h 45719"/>
              <a:gd name="connsiteX6" fmla="*/ 0 w 1171868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1868" h="45719" fill="none" extrusionOk="0">
                <a:moveTo>
                  <a:pt x="0" y="0"/>
                </a:moveTo>
                <a:cubicBezTo>
                  <a:pt x="150108" y="27523"/>
                  <a:pt x="486411" y="-9777"/>
                  <a:pt x="609371" y="0"/>
                </a:cubicBezTo>
                <a:cubicBezTo>
                  <a:pt x="732331" y="9777"/>
                  <a:pt x="1036995" y="-21624"/>
                  <a:pt x="1171868" y="0"/>
                </a:cubicBezTo>
                <a:cubicBezTo>
                  <a:pt x="1173978" y="9574"/>
                  <a:pt x="1171593" y="29744"/>
                  <a:pt x="1171868" y="45719"/>
                </a:cubicBezTo>
                <a:cubicBezTo>
                  <a:pt x="940775" y="22133"/>
                  <a:pt x="872037" y="27868"/>
                  <a:pt x="597653" y="45719"/>
                </a:cubicBezTo>
                <a:cubicBezTo>
                  <a:pt x="323270" y="63570"/>
                  <a:pt x="183265" y="16283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1171868" h="45719" stroke="0" extrusionOk="0">
                <a:moveTo>
                  <a:pt x="0" y="0"/>
                </a:moveTo>
                <a:cubicBezTo>
                  <a:pt x="144472" y="7165"/>
                  <a:pt x="371013" y="18072"/>
                  <a:pt x="574215" y="0"/>
                </a:cubicBezTo>
                <a:cubicBezTo>
                  <a:pt x="777418" y="-18072"/>
                  <a:pt x="928326" y="7219"/>
                  <a:pt x="1171868" y="0"/>
                </a:cubicBezTo>
                <a:cubicBezTo>
                  <a:pt x="1174088" y="9407"/>
                  <a:pt x="1172907" y="23614"/>
                  <a:pt x="1171868" y="45719"/>
                </a:cubicBezTo>
                <a:cubicBezTo>
                  <a:pt x="972359" y="39051"/>
                  <a:pt x="739279" y="30030"/>
                  <a:pt x="585934" y="45719"/>
                </a:cubicBezTo>
                <a:cubicBezTo>
                  <a:pt x="432589" y="61408"/>
                  <a:pt x="197881" y="22911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58B40A1-AE01-0A43-AA81-AF855B6A5E91}"/>
              </a:ext>
            </a:extLst>
          </p:cNvPr>
          <p:cNvSpPr/>
          <p:nvPr/>
        </p:nvSpPr>
        <p:spPr>
          <a:xfrm rot="10512143" flipH="1" flipV="1">
            <a:off x="3925342" y="3825543"/>
            <a:ext cx="1805553" cy="45719"/>
          </a:xfrm>
          <a:custGeom>
            <a:avLst/>
            <a:gdLst>
              <a:gd name="connsiteX0" fmla="*/ 0 w 1805553"/>
              <a:gd name="connsiteY0" fmla="*/ 0 h 45719"/>
              <a:gd name="connsiteX1" fmla="*/ 637962 w 1805553"/>
              <a:gd name="connsiteY1" fmla="*/ 0 h 45719"/>
              <a:gd name="connsiteX2" fmla="*/ 1257869 w 1805553"/>
              <a:gd name="connsiteY2" fmla="*/ 0 h 45719"/>
              <a:gd name="connsiteX3" fmla="*/ 1805553 w 1805553"/>
              <a:gd name="connsiteY3" fmla="*/ 0 h 45719"/>
              <a:gd name="connsiteX4" fmla="*/ 1805553 w 1805553"/>
              <a:gd name="connsiteY4" fmla="*/ 45719 h 45719"/>
              <a:gd name="connsiteX5" fmla="*/ 1239813 w 1805553"/>
              <a:gd name="connsiteY5" fmla="*/ 45719 h 45719"/>
              <a:gd name="connsiteX6" fmla="*/ 637962 w 1805553"/>
              <a:gd name="connsiteY6" fmla="*/ 45719 h 45719"/>
              <a:gd name="connsiteX7" fmla="*/ 0 w 1805553"/>
              <a:gd name="connsiteY7" fmla="*/ 45719 h 45719"/>
              <a:gd name="connsiteX8" fmla="*/ 0 w 1805553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5553" h="45719" fill="none" extrusionOk="0">
                <a:moveTo>
                  <a:pt x="0" y="0"/>
                </a:moveTo>
                <a:cubicBezTo>
                  <a:pt x="238353" y="29482"/>
                  <a:pt x="362213" y="-18440"/>
                  <a:pt x="637962" y="0"/>
                </a:cubicBezTo>
                <a:cubicBezTo>
                  <a:pt x="913711" y="18440"/>
                  <a:pt x="1039499" y="14830"/>
                  <a:pt x="1257869" y="0"/>
                </a:cubicBezTo>
                <a:cubicBezTo>
                  <a:pt x="1476239" y="-14830"/>
                  <a:pt x="1606421" y="-14903"/>
                  <a:pt x="1805553" y="0"/>
                </a:cubicBezTo>
                <a:cubicBezTo>
                  <a:pt x="1803397" y="16164"/>
                  <a:pt x="1804645" y="29889"/>
                  <a:pt x="1805553" y="45719"/>
                </a:cubicBezTo>
                <a:cubicBezTo>
                  <a:pt x="1654882" y="58893"/>
                  <a:pt x="1379362" y="48532"/>
                  <a:pt x="1239813" y="45719"/>
                </a:cubicBezTo>
                <a:cubicBezTo>
                  <a:pt x="1100264" y="42906"/>
                  <a:pt x="875897" y="71053"/>
                  <a:pt x="637962" y="45719"/>
                </a:cubicBezTo>
                <a:cubicBezTo>
                  <a:pt x="400027" y="20385"/>
                  <a:pt x="181718" y="49578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05553" h="45719" stroke="0" extrusionOk="0">
                <a:moveTo>
                  <a:pt x="0" y="0"/>
                </a:moveTo>
                <a:cubicBezTo>
                  <a:pt x="171606" y="28883"/>
                  <a:pt x="348930" y="10378"/>
                  <a:pt x="583795" y="0"/>
                </a:cubicBezTo>
                <a:cubicBezTo>
                  <a:pt x="818661" y="-10378"/>
                  <a:pt x="866254" y="21055"/>
                  <a:pt x="1131480" y="0"/>
                </a:cubicBezTo>
                <a:cubicBezTo>
                  <a:pt x="1396706" y="-21055"/>
                  <a:pt x="1558786" y="25460"/>
                  <a:pt x="1805553" y="0"/>
                </a:cubicBezTo>
                <a:cubicBezTo>
                  <a:pt x="1807128" y="20023"/>
                  <a:pt x="1806495" y="32550"/>
                  <a:pt x="1805553" y="45719"/>
                </a:cubicBezTo>
                <a:cubicBezTo>
                  <a:pt x="1652241" y="57546"/>
                  <a:pt x="1519519" y="60499"/>
                  <a:pt x="1239813" y="45719"/>
                </a:cubicBezTo>
                <a:cubicBezTo>
                  <a:pt x="960107" y="30939"/>
                  <a:pt x="884369" y="18998"/>
                  <a:pt x="601851" y="45719"/>
                </a:cubicBezTo>
                <a:cubicBezTo>
                  <a:pt x="319333" y="72440"/>
                  <a:pt x="217292" y="54922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2C689C-1E7A-B94A-935D-11D9DE2C2EC7}"/>
              </a:ext>
            </a:extLst>
          </p:cNvPr>
          <p:cNvSpPr/>
          <p:nvPr/>
        </p:nvSpPr>
        <p:spPr>
          <a:xfrm rot="11372110" flipH="1">
            <a:off x="4505665" y="3645244"/>
            <a:ext cx="1178321" cy="45719"/>
          </a:xfrm>
          <a:custGeom>
            <a:avLst/>
            <a:gdLst>
              <a:gd name="connsiteX0" fmla="*/ 0 w 1178321"/>
              <a:gd name="connsiteY0" fmla="*/ 0 h 45719"/>
              <a:gd name="connsiteX1" fmla="*/ 612727 w 1178321"/>
              <a:gd name="connsiteY1" fmla="*/ 0 h 45719"/>
              <a:gd name="connsiteX2" fmla="*/ 1178321 w 1178321"/>
              <a:gd name="connsiteY2" fmla="*/ 0 h 45719"/>
              <a:gd name="connsiteX3" fmla="*/ 1178321 w 1178321"/>
              <a:gd name="connsiteY3" fmla="*/ 45719 h 45719"/>
              <a:gd name="connsiteX4" fmla="*/ 600944 w 1178321"/>
              <a:gd name="connsiteY4" fmla="*/ 45719 h 45719"/>
              <a:gd name="connsiteX5" fmla="*/ 0 w 1178321"/>
              <a:gd name="connsiteY5" fmla="*/ 45719 h 45719"/>
              <a:gd name="connsiteX6" fmla="*/ 0 w 1178321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321" h="45719" fill="none" extrusionOk="0">
                <a:moveTo>
                  <a:pt x="0" y="0"/>
                </a:moveTo>
                <a:cubicBezTo>
                  <a:pt x="258611" y="27579"/>
                  <a:pt x="476649" y="-28493"/>
                  <a:pt x="612727" y="0"/>
                </a:cubicBezTo>
                <a:cubicBezTo>
                  <a:pt x="748805" y="28493"/>
                  <a:pt x="897380" y="-22831"/>
                  <a:pt x="1178321" y="0"/>
                </a:cubicBezTo>
                <a:cubicBezTo>
                  <a:pt x="1180431" y="9574"/>
                  <a:pt x="1178046" y="29744"/>
                  <a:pt x="1178321" y="45719"/>
                </a:cubicBezTo>
                <a:cubicBezTo>
                  <a:pt x="963874" y="28092"/>
                  <a:pt x="846757" y="53069"/>
                  <a:pt x="600944" y="45719"/>
                </a:cubicBezTo>
                <a:cubicBezTo>
                  <a:pt x="355131" y="38369"/>
                  <a:pt x="153467" y="40920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1178321" h="45719" stroke="0" extrusionOk="0">
                <a:moveTo>
                  <a:pt x="0" y="0"/>
                </a:moveTo>
                <a:cubicBezTo>
                  <a:pt x="202958" y="4608"/>
                  <a:pt x="295364" y="-1987"/>
                  <a:pt x="577377" y="0"/>
                </a:cubicBezTo>
                <a:cubicBezTo>
                  <a:pt x="859390" y="1987"/>
                  <a:pt x="975705" y="-9993"/>
                  <a:pt x="1178321" y="0"/>
                </a:cubicBezTo>
                <a:cubicBezTo>
                  <a:pt x="1180541" y="9407"/>
                  <a:pt x="1179360" y="23614"/>
                  <a:pt x="1178321" y="45719"/>
                </a:cubicBezTo>
                <a:cubicBezTo>
                  <a:pt x="940850" y="65433"/>
                  <a:pt x="841254" y="58218"/>
                  <a:pt x="589161" y="45719"/>
                </a:cubicBezTo>
                <a:cubicBezTo>
                  <a:pt x="337068" y="33220"/>
                  <a:pt x="238045" y="52273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2E724BE-7A45-8C42-BA13-40E7ABB8338C}"/>
              </a:ext>
            </a:extLst>
          </p:cNvPr>
          <p:cNvSpPr/>
          <p:nvPr/>
        </p:nvSpPr>
        <p:spPr>
          <a:xfrm rot="12050990" flipH="1">
            <a:off x="4361885" y="3524691"/>
            <a:ext cx="1370656" cy="62181"/>
          </a:xfrm>
          <a:custGeom>
            <a:avLst/>
            <a:gdLst>
              <a:gd name="connsiteX0" fmla="*/ 0 w 1370656"/>
              <a:gd name="connsiteY0" fmla="*/ 0 h 62181"/>
              <a:gd name="connsiteX1" fmla="*/ 712741 w 1370656"/>
              <a:gd name="connsiteY1" fmla="*/ 0 h 62181"/>
              <a:gd name="connsiteX2" fmla="*/ 1370656 w 1370656"/>
              <a:gd name="connsiteY2" fmla="*/ 0 h 62181"/>
              <a:gd name="connsiteX3" fmla="*/ 1370656 w 1370656"/>
              <a:gd name="connsiteY3" fmla="*/ 62181 h 62181"/>
              <a:gd name="connsiteX4" fmla="*/ 699035 w 1370656"/>
              <a:gd name="connsiteY4" fmla="*/ 62181 h 62181"/>
              <a:gd name="connsiteX5" fmla="*/ 0 w 1370656"/>
              <a:gd name="connsiteY5" fmla="*/ 62181 h 62181"/>
              <a:gd name="connsiteX6" fmla="*/ 0 w 1370656"/>
              <a:gd name="connsiteY6" fmla="*/ 0 h 6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0656" h="62181" fill="none" extrusionOk="0">
                <a:moveTo>
                  <a:pt x="0" y="0"/>
                </a:moveTo>
                <a:cubicBezTo>
                  <a:pt x="247152" y="-4553"/>
                  <a:pt x="549303" y="-6160"/>
                  <a:pt x="712741" y="0"/>
                </a:cubicBezTo>
                <a:cubicBezTo>
                  <a:pt x="876179" y="6160"/>
                  <a:pt x="1061669" y="32122"/>
                  <a:pt x="1370656" y="0"/>
                </a:cubicBezTo>
                <a:cubicBezTo>
                  <a:pt x="1369144" y="26588"/>
                  <a:pt x="1369830" y="42155"/>
                  <a:pt x="1370656" y="62181"/>
                </a:cubicBezTo>
                <a:cubicBezTo>
                  <a:pt x="1163511" y="50977"/>
                  <a:pt x="1014872" y="39936"/>
                  <a:pt x="699035" y="62181"/>
                </a:cubicBezTo>
                <a:cubicBezTo>
                  <a:pt x="383198" y="84426"/>
                  <a:pt x="253816" y="35270"/>
                  <a:pt x="0" y="62181"/>
                </a:cubicBezTo>
                <a:cubicBezTo>
                  <a:pt x="1214" y="40059"/>
                  <a:pt x="-1770" y="27909"/>
                  <a:pt x="0" y="0"/>
                </a:cubicBezTo>
                <a:close/>
              </a:path>
              <a:path w="1370656" h="62181" stroke="0" extrusionOk="0">
                <a:moveTo>
                  <a:pt x="0" y="0"/>
                </a:moveTo>
                <a:cubicBezTo>
                  <a:pt x="273608" y="-6674"/>
                  <a:pt x="335829" y="-32741"/>
                  <a:pt x="671621" y="0"/>
                </a:cubicBezTo>
                <a:cubicBezTo>
                  <a:pt x="1007413" y="32741"/>
                  <a:pt x="1058057" y="1795"/>
                  <a:pt x="1370656" y="0"/>
                </a:cubicBezTo>
                <a:cubicBezTo>
                  <a:pt x="1371582" y="23161"/>
                  <a:pt x="1369219" y="36819"/>
                  <a:pt x="1370656" y="62181"/>
                </a:cubicBezTo>
                <a:cubicBezTo>
                  <a:pt x="1057187" y="63246"/>
                  <a:pt x="987265" y="69313"/>
                  <a:pt x="685328" y="62181"/>
                </a:cubicBezTo>
                <a:cubicBezTo>
                  <a:pt x="383391" y="55049"/>
                  <a:pt x="317330" y="42290"/>
                  <a:pt x="0" y="62181"/>
                </a:cubicBezTo>
                <a:cubicBezTo>
                  <a:pt x="-1782" y="44812"/>
                  <a:pt x="-2388" y="2987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CCF17A-5E1B-494D-BC4E-3CDE290D31F6}"/>
              </a:ext>
            </a:extLst>
          </p:cNvPr>
          <p:cNvSpPr/>
          <p:nvPr/>
        </p:nvSpPr>
        <p:spPr>
          <a:xfrm rot="12815809" flipH="1">
            <a:off x="4360831" y="3355080"/>
            <a:ext cx="1483225" cy="45719"/>
          </a:xfrm>
          <a:custGeom>
            <a:avLst/>
            <a:gdLst>
              <a:gd name="connsiteX0" fmla="*/ 0 w 1483225"/>
              <a:gd name="connsiteY0" fmla="*/ 0 h 45719"/>
              <a:gd name="connsiteX1" fmla="*/ 524073 w 1483225"/>
              <a:gd name="connsiteY1" fmla="*/ 0 h 45719"/>
              <a:gd name="connsiteX2" fmla="*/ 1033313 w 1483225"/>
              <a:gd name="connsiteY2" fmla="*/ 0 h 45719"/>
              <a:gd name="connsiteX3" fmla="*/ 1483225 w 1483225"/>
              <a:gd name="connsiteY3" fmla="*/ 0 h 45719"/>
              <a:gd name="connsiteX4" fmla="*/ 1483225 w 1483225"/>
              <a:gd name="connsiteY4" fmla="*/ 45719 h 45719"/>
              <a:gd name="connsiteX5" fmla="*/ 1018481 w 1483225"/>
              <a:gd name="connsiteY5" fmla="*/ 45719 h 45719"/>
              <a:gd name="connsiteX6" fmla="*/ 524073 w 1483225"/>
              <a:gd name="connsiteY6" fmla="*/ 45719 h 45719"/>
              <a:gd name="connsiteX7" fmla="*/ 0 w 1483225"/>
              <a:gd name="connsiteY7" fmla="*/ 45719 h 45719"/>
              <a:gd name="connsiteX8" fmla="*/ 0 w 1483225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3225" h="45719" fill="none" extrusionOk="0">
                <a:moveTo>
                  <a:pt x="0" y="0"/>
                </a:moveTo>
                <a:cubicBezTo>
                  <a:pt x="236546" y="-17406"/>
                  <a:pt x="287674" y="22032"/>
                  <a:pt x="524073" y="0"/>
                </a:cubicBezTo>
                <a:cubicBezTo>
                  <a:pt x="760472" y="-22032"/>
                  <a:pt x="870576" y="21536"/>
                  <a:pt x="1033313" y="0"/>
                </a:cubicBezTo>
                <a:cubicBezTo>
                  <a:pt x="1196050" y="-21536"/>
                  <a:pt x="1325494" y="3252"/>
                  <a:pt x="1483225" y="0"/>
                </a:cubicBezTo>
                <a:cubicBezTo>
                  <a:pt x="1481069" y="16164"/>
                  <a:pt x="1482317" y="29889"/>
                  <a:pt x="1483225" y="45719"/>
                </a:cubicBezTo>
                <a:cubicBezTo>
                  <a:pt x="1294707" y="64648"/>
                  <a:pt x="1174664" y="54439"/>
                  <a:pt x="1018481" y="45719"/>
                </a:cubicBezTo>
                <a:cubicBezTo>
                  <a:pt x="862298" y="36999"/>
                  <a:pt x="671586" y="32756"/>
                  <a:pt x="524073" y="45719"/>
                </a:cubicBezTo>
                <a:cubicBezTo>
                  <a:pt x="376560" y="58682"/>
                  <a:pt x="212468" y="69592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483225" h="45719" stroke="0" extrusionOk="0">
                <a:moveTo>
                  <a:pt x="0" y="0"/>
                </a:moveTo>
                <a:cubicBezTo>
                  <a:pt x="170967" y="-23303"/>
                  <a:pt x="293298" y="23307"/>
                  <a:pt x="479576" y="0"/>
                </a:cubicBezTo>
                <a:cubicBezTo>
                  <a:pt x="665854" y="-23307"/>
                  <a:pt x="780411" y="15954"/>
                  <a:pt x="929488" y="0"/>
                </a:cubicBezTo>
                <a:cubicBezTo>
                  <a:pt x="1078565" y="-15954"/>
                  <a:pt x="1272727" y="26561"/>
                  <a:pt x="1483225" y="0"/>
                </a:cubicBezTo>
                <a:cubicBezTo>
                  <a:pt x="1484800" y="20023"/>
                  <a:pt x="1484167" y="32550"/>
                  <a:pt x="1483225" y="45719"/>
                </a:cubicBezTo>
                <a:cubicBezTo>
                  <a:pt x="1341142" y="65124"/>
                  <a:pt x="1185589" y="65787"/>
                  <a:pt x="1018481" y="45719"/>
                </a:cubicBezTo>
                <a:cubicBezTo>
                  <a:pt x="851373" y="25651"/>
                  <a:pt x="624856" y="29486"/>
                  <a:pt x="494408" y="45719"/>
                </a:cubicBezTo>
                <a:cubicBezTo>
                  <a:pt x="363960" y="61952"/>
                  <a:pt x="198146" y="49390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622111D-574C-464D-B1ED-C341A0442433}"/>
              </a:ext>
            </a:extLst>
          </p:cNvPr>
          <p:cNvSpPr/>
          <p:nvPr/>
        </p:nvSpPr>
        <p:spPr>
          <a:xfrm rot="8613368">
            <a:off x="4102414" y="4320138"/>
            <a:ext cx="1834808" cy="45719"/>
          </a:xfrm>
          <a:custGeom>
            <a:avLst/>
            <a:gdLst>
              <a:gd name="connsiteX0" fmla="*/ 0 w 1834808"/>
              <a:gd name="connsiteY0" fmla="*/ 0 h 45719"/>
              <a:gd name="connsiteX1" fmla="*/ 648299 w 1834808"/>
              <a:gd name="connsiteY1" fmla="*/ 0 h 45719"/>
              <a:gd name="connsiteX2" fmla="*/ 1278250 w 1834808"/>
              <a:gd name="connsiteY2" fmla="*/ 0 h 45719"/>
              <a:gd name="connsiteX3" fmla="*/ 1834808 w 1834808"/>
              <a:gd name="connsiteY3" fmla="*/ 0 h 45719"/>
              <a:gd name="connsiteX4" fmla="*/ 1834808 w 1834808"/>
              <a:gd name="connsiteY4" fmla="*/ 45719 h 45719"/>
              <a:gd name="connsiteX5" fmla="*/ 1259901 w 1834808"/>
              <a:gd name="connsiteY5" fmla="*/ 45719 h 45719"/>
              <a:gd name="connsiteX6" fmla="*/ 648299 w 1834808"/>
              <a:gd name="connsiteY6" fmla="*/ 45719 h 45719"/>
              <a:gd name="connsiteX7" fmla="*/ 0 w 1834808"/>
              <a:gd name="connsiteY7" fmla="*/ 45719 h 45719"/>
              <a:gd name="connsiteX8" fmla="*/ 0 w 1834808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4808" h="45719" fill="none" extrusionOk="0">
                <a:moveTo>
                  <a:pt x="0" y="0"/>
                </a:moveTo>
                <a:cubicBezTo>
                  <a:pt x="247769" y="18507"/>
                  <a:pt x="460478" y="26044"/>
                  <a:pt x="648299" y="0"/>
                </a:cubicBezTo>
                <a:cubicBezTo>
                  <a:pt x="836120" y="-26044"/>
                  <a:pt x="1118153" y="28114"/>
                  <a:pt x="1278250" y="0"/>
                </a:cubicBezTo>
                <a:cubicBezTo>
                  <a:pt x="1438347" y="-28114"/>
                  <a:pt x="1690670" y="-1656"/>
                  <a:pt x="1834808" y="0"/>
                </a:cubicBezTo>
                <a:cubicBezTo>
                  <a:pt x="1832652" y="16164"/>
                  <a:pt x="1833900" y="29889"/>
                  <a:pt x="1834808" y="45719"/>
                </a:cubicBezTo>
                <a:cubicBezTo>
                  <a:pt x="1631574" y="41221"/>
                  <a:pt x="1404158" y="62466"/>
                  <a:pt x="1259901" y="45719"/>
                </a:cubicBezTo>
                <a:cubicBezTo>
                  <a:pt x="1115644" y="28972"/>
                  <a:pt x="949112" y="71291"/>
                  <a:pt x="648299" y="45719"/>
                </a:cubicBezTo>
                <a:cubicBezTo>
                  <a:pt x="347486" y="20147"/>
                  <a:pt x="226462" y="47651"/>
                  <a:pt x="0" y="45719"/>
                </a:cubicBezTo>
                <a:cubicBezTo>
                  <a:pt x="1942" y="23225"/>
                  <a:pt x="-739" y="15704"/>
                  <a:pt x="0" y="0"/>
                </a:cubicBezTo>
                <a:close/>
              </a:path>
              <a:path w="1834808" h="45719" stroke="0" extrusionOk="0">
                <a:moveTo>
                  <a:pt x="0" y="0"/>
                </a:moveTo>
                <a:cubicBezTo>
                  <a:pt x="245021" y="-26540"/>
                  <a:pt x="471210" y="-15357"/>
                  <a:pt x="593255" y="0"/>
                </a:cubicBezTo>
                <a:cubicBezTo>
                  <a:pt x="715301" y="15357"/>
                  <a:pt x="950849" y="25280"/>
                  <a:pt x="1149813" y="0"/>
                </a:cubicBezTo>
                <a:cubicBezTo>
                  <a:pt x="1348777" y="-25280"/>
                  <a:pt x="1647435" y="22452"/>
                  <a:pt x="1834808" y="0"/>
                </a:cubicBezTo>
                <a:cubicBezTo>
                  <a:pt x="1836383" y="20023"/>
                  <a:pt x="1835750" y="32550"/>
                  <a:pt x="1834808" y="45719"/>
                </a:cubicBezTo>
                <a:cubicBezTo>
                  <a:pt x="1683329" y="66299"/>
                  <a:pt x="1378090" y="69617"/>
                  <a:pt x="1259901" y="45719"/>
                </a:cubicBezTo>
                <a:cubicBezTo>
                  <a:pt x="1141712" y="21821"/>
                  <a:pt x="916211" y="30803"/>
                  <a:pt x="611603" y="45719"/>
                </a:cubicBezTo>
                <a:cubicBezTo>
                  <a:pt x="306995" y="60635"/>
                  <a:pt x="274396" y="52685"/>
                  <a:pt x="0" y="45719"/>
                </a:cubicBezTo>
                <a:cubicBezTo>
                  <a:pt x="-1832" y="35846"/>
                  <a:pt x="327" y="1290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D1AF109-C4E4-C84D-A569-1CBEA4372BEA}"/>
              </a:ext>
            </a:extLst>
          </p:cNvPr>
          <p:cNvSpPr/>
          <p:nvPr/>
        </p:nvSpPr>
        <p:spPr>
          <a:xfrm rot="8046635">
            <a:off x="3127903" y="4915207"/>
            <a:ext cx="3145706" cy="45719"/>
          </a:xfrm>
          <a:custGeom>
            <a:avLst/>
            <a:gdLst>
              <a:gd name="connsiteX0" fmla="*/ 0 w 3145706"/>
              <a:gd name="connsiteY0" fmla="*/ 0 h 45719"/>
              <a:gd name="connsiteX1" fmla="*/ 597684 w 3145706"/>
              <a:gd name="connsiteY1" fmla="*/ 0 h 45719"/>
              <a:gd name="connsiteX2" fmla="*/ 1226825 w 3145706"/>
              <a:gd name="connsiteY2" fmla="*/ 0 h 45719"/>
              <a:gd name="connsiteX3" fmla="*/ 1887424 w 3145706"/>
              <a:gd name="connsiteY3" fmla="*/ 0 h 45719"/>
              <a:gd name="connsiteX4" fmla="*/ 2548022 w 3145706"/>
              <a:gd name="connsiteY4" fmla="*/ 0 h 45719"/>
              <a:gd name="connsiteX5" fmla="*/ 3145706 w 3145706"/>
              <a:gd name="connsiteY5" fmla="*/ 0 h 45719"/>
              <a:gd name="connsiteX6" fmla="*/ 3145706 w 3145706"/>
              <a:gd name="connsiteY6" fmla="*/ 45719 h 45719"/>
              <a:gd name="connsiteX7" fmla="*/ 2453651 w 3145706"/>
              <a:gd name="connsiteY7" fmla="*/ 45719 h 45719"/>
              <a:gd name="connsiteX8" fmla="*/ 1761595 w 3145706"/>
              <a:gd name="connsiteY8" fmla="*/ 45719 h 45719"/>
              <a:gd name="connsiteX9" fmla="*/ 1132454 w 3145706"/>
              <a:gd name="connsiteY9" fmla="*/ 45719 h 45719"/>
              <a:gd name="connsiteX10" fmla="*/ 0 w 3145706"/>
              <a:gd name="connsiteY10" fmla="*/ 45719 h 45719"/>
              <a:gd name="connsiteX11" fmla="*/ 0 w 3145706"/>
              <a:gd name="connsiteY1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5706" h="45719" fill="none" extrusionOk="0">
                <a:moveTo>
                  <a:pt x="0" y="0"/>
                </a:moveTo>
                <a:cubicBezTo>
                  <a:pt x="285637" y="-2634"/>
                  <a:pt x="386018" y="-21444"/>
                  <a:pt x="597684" y="0"/>
                </a:cubicBezTo>
                <a:cubicBezTo>
                  <a:pt x="809350" y="21444"/>
                  <a:pt x="977516" y="23843"/>
                  <a:pt x="1226825" y="0"/>
                </a:cubicBezTo>
                <a:cubicBezTo>
                  <a:pt x="1476134" y="-23843"/>
                  <a:pt x="1568450" y="25282"/>
                  <a:pt x="1887424" y="0"/>
                </a:cubicBezTo>
                <a:cubicBezTo>
                  <a:pt x="2206398" y="-25282"/>
                  <a:pt x="2228130" y="30090"/>
                  <a:pt x="2548022" y="0"/>
                </a:cubicBezTo>
                <a:cubicBezTo>
                  <a:pt x="2867914" y="-30090"/>
                  <a:pt x="2946288" y="20420"/>
                  <a:pt x="3145706" y="0"/>
                </a:cubicBezTo>
                <a:cubicBezTo>
                  <a:pt x="3146445" y="16299"/>
                  <a:pt x="3146118" y="28009"/>
                  <a:pt x="3145706" y="45719"/>
                </a:cubicBezTo>
                <a:cubicBezTo>
                  <a:pt x="2859027" y="17729"/>
                  <a:pt x="2643044" y="76972"/>
                  <a:pt x="2453651" y="45719"/>
                </a:cubicBezTo>
                <a:cubicBezTo>
                  <a:pt x="2264258" y="14466"/>
                  <a:pt x="2086289" y="21194"/>
                  <a:pt x="1761595" y="45719"/>
                </a:cubicBezTo>
                <a:cubicBezTo>
                  <a:pt x="1436901" y="70244"/>
                  <a:pt x="1374773" y="56211"/>
                  <a:pt x="1132454" y="45719"/>
                </a:cubicBezTo>
                <a:cubicBezTo>
                  <a:pt x="890135" y="35227"/>
                  <a:pt x="268757" y="58258"/>
                  <a:pt x="0" y="45719"/>
                </a:cubicBezTo>
                <a:cubicBezTo>
                  <a:pt x="-1982" y="33971"/>
                  <a:pt x="2267" y="21893"/>
                  <a:pt x="0" y="0"/>
                </a:cubicBezTo>
                <a:close/>
              </a:path>
              <a:path w="3145706" h="45719" stroke="0" extrusionOk="0">
                <a:moveTo>
                  <a:pt x="0" y="0"/>
                </a:moveTo>
                <a:cubicBezTo>
                  <a:pt x="255642" y="-10218"/>
                  <a:pt x="406399" y="-22385"/>
                  <a:pt x="597684" y="0"/>
                </a:cubicBezTo>
                <a:cubicBezTo>
                  <a:pt x="788969" y="22385"/>
                  <a:pt x="949780" y="-8824"/>
                  <a:pt x="1132454" y="0"/>
                </a:cubicBezTo>
                <a:cubicBezTo>
                  <a:pt x="1315128" y="8824"/>
                  <a:pt x="1637672" y="-19190"/>
                  <a:pt x="1824509" y="0"/>
                </a:cubicBezTo>
                <a:cubicBezTo>
                  <a:pt x="2011347" y="19190"/>
                  <a:pt x="2278514" y="21136"/>
                  <a:pt x="2422194" y="0"/>
                </a:cubicBezTo>
                <a:cubicBezTo>
                  <a:pt x="2565875" y="-21136"/>
                  <a:pt x="2919577" y="28713"/>
                  <a:pt x="3145706" y="0"/>
                </a:cubicBezTo>
                <a:cubicBezTo>
                  <a:pt x="3144959" y="21919"/>
                  <a:pt x="3143790" y="23392"/>
                  <a:pt x="3145706" y="45719"/>
                </a:cubicBezTo>
                <a:cubicBezTo>
                  <a:pt x="2841100" y="44726"/>
                  <a:pt x="2735335" y="52753"/>
                  <a:pt x="2516565" y="45719"/>
                </a:cubicBezTo>
                <a:cubicBezTo>
                  <a:pt x="2297795" y="38685"/>
                  <a:pt x="2056901" y="36911"/>
                  <a:pt x="1824509" y="45719"/>
                </a:cubicBezTo>
                <a:cubicBezTo>
                  <a:pt x="1592117" y="54527"/>
                  <a:pt x="1447495" y="37517"/>
                  <a:pt x="1289739" y="45719"/>
                </a:cubicBezTo>
                <a:cubicBezTo>
                  <a:pt x="1131983" y="53922"/>
                  <a:pt x="936391" y="61117"/>
                  <a:pt x="660598" y="45719"/>
                </a:cubicBezTo>
                <a:cubicBezTo>
                  <a:pt x="384805" y="30321"/>
                  <a:pt x="274403" y="53318"/>
                  <a:pt x="0" y="45719"/>
                </a:cubicBezTo>
                <a:cubicBezTo>
                  <a:pt x="1516" y="26330"/>
                  <a:pt x="-332" y="193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Triangle 117">
            <a:extLst>
              <a:ext uri="{FF2B5EF4-FFF2-40B4-BE49-F238E27FC236}">
                <a16:creationId xmlns:a16="http://schemas.microsoft.com/office/drawing/2014/main" id="{409F6724-7A1D-FF48-9BDA-41E1A30FCAF4}"/>
              </a:ext>
            </a:extLst>
          </p:cNvPr>
          <p:cNvSpPr/>
          <p:nvPr/>
        </p:nvSpPr>
        <p:spPr>
          <a:xfrm rot="5117125">
            <a:off x="5684006" y="3752609"/>
            <a:ext cx="282030" cy="110342"/>
          </a:xfrm>
          <a:custGeom>
            <a:avLst/>
            <a:gdLst>
              <a:gd name="connsiteX0" fmla="*/ 0 w 282030"/>
              <a:gd name="connsiteY0" fmla="*/ 110342 h 110342"/>
              <a:gd name="connsiteX1" fmla="*/ 141015 w 282030"/>
              <a:gd name="connsiteY1" fmla="*/ 0 h 110342"/>
              <a:gd name="connsiteX2" fmla="*/ 282030 w 282030"/>
              <a:gd name="connsiteY2" fmla="*/ 110342 h 110342"/>
              <a:gd name="connsiteX3" fmla="*/ 0 w 282030"/>
              <a:gd name="connsiteY3" fmla="*/ 110342 h 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030" h="110342" fill="none" extrusionOk="0">
                <a:moveTo>
                  <a:pt x="0" y="110342"/>
                </a:moveTo>
                <a:cubicBezTo>
                  <a:pt x="45322" y="86156"/>
                  <a:pt x="88292" y="43566"/>
                  <a:pt x="141015" y="0"/>
                </a:cubicBezTo>
                <a:cubicBezTo>
                  <a:pt x="179407" y="29731"/>
                  <a:pt x="217737" y="62912"/>
                  <a:pt x="282030" y="110342"/>
                </a:cubicBezTo>
                <a:cubicBezTo>
                  <a:pt x="222069" y="107834"/>
                  <a:pt x="78102" y="121579"/>
                  <a:pt x="0" y="110342"/>
                </a:cubicBezTo>
                <a:close/>
              </a:path>
              <a:path w="282030" h="110342" stroke="0" extrusionOk="0">
                <a:moveTo>
                  <a:pt x="0" y="110342"/>
                </a:moveTo>
                <a:cubicBezTo>
                  <a:pt x="24813" y="82944"/>
                  <a:pt x="75360" y="58841"/>
                  <a:pt x="141015" y="0"/>
                </a:cubicBezTo>
                <a:cubicBezTo>
                  <a:pt x="173572" y="23244"/>
                  <a:pt x="213713" y="61443"/>
                  <a:pt x="282030" y="110342"/>
                </a:cubicBezTo>
                <a:cubicBezTo>
                  <a:pt x="175358" y="115158"/>
                  <a:pt x="112062" y="97268"/>
                  <a:pt x="0" y="11034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5815A-EE15-534B-9D97-3C183F5A4CFE}"/>
              </a:ext>
            </a:extLst>
          </p:cNvPr>
          <p:cNvSpPr/>
          <p:nvPr/>
        </p:nvSpPr>
        <p:spPr>
          <a:xfrm>
            <a:off x="6141516" y="3359074"/>
            <a:ext cx="14424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POS-tagging,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stopwording,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startwording,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lemmatization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24E5543-9395-C745-84A9-610D1E96611F}"/>
              </a:ext>
            </a:extLst>
          </p:cNvPr>
          <p:cNvSpPr/>
          <p:nvPr/>
        </p:nvSpPr>
        <p:spPr>
          <a:xfrm>
            <a:off x="6095384" y="2418743"/>
            <a:ext cx="1470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Extensive cleaning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25B3B62-A594-0D4F-B127-2AF93492F801}"/>
              </a:ext>
            </a:extLst>
          </p:cNvPr>
          <p:cNvSpPr/>
          <p:nvPr/>
        </p:nvSpPr>
        <p:spPr>
          <a:xfrm rot="13244993">
            <a:off x="6123085" y="2576202"/>
            <a:ext cx="2118814" cy="2341860"/>
          </a:xfrm>
          <a:custGeom>
            <a:avLst/>
            <a:gdLst>
              <a:gd name="connsiteX0" fmla="*/ 1059407 w 2118814"/>
              <a:gd name="connsiteY0" fmla="*/ 0 h 2341860"/>
              <a:gd name="connsiteX1" fmla="*/ 2118814 w 2118814"/>
              <a:gd name="connsiteY1" fmla="*/ 1170930 h 2341860"/>
              <a:gd name="connsiteX2" fmla="*/ 1567922 w 2118814"/>
              <a:gd name="connsiteY2" fmla="*/ 1170930 h 2341860"/>
              <a:gd name="connsiteX3" fmla="*/ 1059407 w 2118814"/>
              <a:gd name="connsiteY3" fmla="*/ 1170930 h 2341860"/>
              <a:gd name="connsiteX4" fmla="*/ 1059407 w 2118814"/>
              <a:gd name="connsiteY4" fmla="*/ 608884 h 2341860"/>
              <a:gd name="connsiteX5" fmla="*/ 1059407 w 2118814"/>
              <a:gd name="connsiteY5" fmla="*/ 0 h 2341860"/>
              <a:gd name="connsiteX0" fmla="*/ 1059407 w 2118814"/>
              <a:gd name="connsiteY0" fmla="*/ 0 h 2341860"/>
              <a:gd name="connsiteX1" fmla="*/ 2118814 w 2118814"/>
              <a:gd name="connsiteY1" fmla="*/ 1170930 h 234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8814" h="2341860" stroke="0" extrusionOk="0">
                <a:moveTo>
                  <a:pt x="1059407" y="0"/>
                </a:moveTo>
                <a:cubicBezTo>
                  <a:pt x="1589876" y="-33694"/>
                  <a:pt x="1970440" y="579930"/>
                  <a:pt x="2118814" y="1170930"/>
                </a:cubicBezTo>
                <a:cubicBezTo>
                  <a:pt x="1902360" y="1182719"/>
                  <a:pt x="1696113" y="1147879"/>
                  <a:pt x="1567922" y="1170930"/>
                </a:cubicBezTo>
                <a:cubicBezTo>
                  <a:pt x="1439731" y="1193981"/>
                  <a:pt x="1170785" y="1154043"/>
                  <a:pt x="1059407" y="1170930"/>
                </a:cubicBezTo>
                <a:cubicBezTo>
                  <a:pt x="1068286" y="991440"/>
                  <a:pt x="1032794" y="812231"/>
                  <a:pt x="1059407" y="608884"/>
                </a:cubicBezTo>
                <a:cubicBezTo>
                  <a:pt x="1086020" y="405537"/>
                  <a:pt x="1069882" y="289229"/>
                  <a:pt x="1059407" y="0"/>
                </a:cubicBezTo>
                <a:close/>
              </a:path>
              <a:path w="2118814" h="2341860" fill="none" extrusionOk="0">
                <a:moveTo>
                  <a:pt x="1059407" y="0"/>
                </a:moveTo>
                <a:cubicBezTo>
                  <a:pt x="1636065" y="-80447"/>
                  <a:pt x="2044037" y="628161"/>
                  <a:pt x="2118814" y="1170930"/>
                </a:cubicBezTo>
              </a:path>
              <a:path w="2118814" h="2341860" fill="none" stroke="0" extrusionOk="0">
                <a:moveTo>
                  <a:pt x="1059407" y="0"/>
                </a:moveTo>
                <a:cubicBezTo>
                  <a:pt x="1532231" y="-17193"/>
                  <a:pt x="2079228" y="561513"/>
                  <a:pt x="2118814" y="1170930"/>
                </a:cubicBezTo>
              </a:path>
            </a:pathLst>
          </a:custGeom>
          <a:ln w="50800"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605F5ED0-A7C4-AA41-BE72-F4BD3619868D}"/>
              </a:ext>
            </a:extLst>
          </p:cNvPr>
          <p:cNvSpPr/>
          <p:nvPr/>
        </p:nvSpPr>
        <p:spPr>
          <a:xfrm rot="2545897">
            <a:off x="5394002" y="2762184"/>
            <a:ext cx="2221772" cy="2318946"/>
          </a:xfrm>
          <a:custGeom>
            <a:avLst/>
            <a:gdLst>
              <a:gd name="connsiteX0" fmla="*/ 1110886 w 2221772"/>
              <a:gd name="connsiteY0" fmla="*/ 0 h 2318946"/>
              <a:gd name="connsiteX1" fmla="*/ 2221772 w 2221772"/>
              <a:gd name="connsiteY1" fmla="*/ 1159473 h 2318946"/>
              <a:gd name="connsiteX2" fmla="*/ 1644111 w 2221772"/>
              <a:gd name="connsiteY2" fmla="*/ 1159473 h 2318946"/>
              <a:gd name="connsiteX3" fmla="*/ 1110886 w 2221772"/>
              <a:gd name="connsiteY3" fmla="*/ 1159473 h 2318946"/>
              <a:gd name="connsiteX4" fmla="*/ 1110886 w 2221772"/>
              <a:gd name="connsiteY4" fmla="*/ 602926 h 2318946"/>
              <a:gd name="connsiteX5" fmla="*/ 1110886 w 2221772"/>
              <a:gd name="connsiteY5" fmla="*/ 0 h 2318946"/>
              <a:gd name="connsiteX0" fmla="*/ 1110886 w 2221772"/>
              <a:gd name="connsiteY0" fmla="*/ 0 h 2318946"/>
              <a:gd name="connsiteX1" fmla="*/ 2221772 w 2221772"/>
              <a:gd name="connsiteY1" fmla="*/ 1159473 h 231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1772" h="2318946" stroke="0" extrusionOk="0">
                <a:moveTo>
                  <a:pt x="1110886" y="0"/>
                </a:moveTo>
                <a:cubicBezTo>
                  <a:pt x="1633449" y="-56107"/>
                  <a:pt x="2165879" y="540092"/>
                  <a:pt x="2221772" y="1159473"/>
                </a:cubicBezTo>
                <a:cubicBezTo>
                  <a:pt x="2002928" y="1144414"/>
                  <a:pt x="1923854" y="1163277"/>
                  <a:pt x="1644111" y="1159473"/>
                </a:cubicBezTo>
                <a:cubicBezTo>
                  <a:pt x="1364368" y="1155669"/>
                  <a:pt x="1268585" y="1150923"/>
                  <a:pt x="1110886" y="1159473"/>
                </a:cubicBezTo>
                <a:cubicBezTo>
                  <a:pt x="1136288" y="1044117"/>
                  <a:pt x="1134547" y="829196"/>
                  <a:pt x="1110886" y="602926"/>
                </a:cubicBezTo>
                <a:cubicBezTo>
                  <a:pt x="1087225" y="376656"/>
                  <a:pt x="1128738" y="266930"/>
                  <a:pt x="1110886" y="0"/>
                </a:cubicBezTo>
                <a:close/>
              </a:path>
              <a:path w="2221772" h="2318946" fill="none" extrusionOk="0">
                <a:moveTo>
                  <a:pt x="1110886" y="0"/>
                </a:moveTo>
                <a:cubicBezTo>
                  <a:pt x="1710297" y="-134597"/>
                  <a:pt x="2153192" y="614420"/>
                  <a:pt x="2221772" y="1159473"/>
                </a:cubicBezTo>
              </a:path>
              <a:path w="2221772" h="2318946" fill="none" stroke="0" extrusionOk="0">
                <a:moveTo>
                  <a:pt x="1110886" y="0"/>
                </a:moveTo>
                <a:cubicBezTo>
                  <a:pt x="1578070" y="-22410"/>
                  <a:pt x="2193414" y="545813"/>
                  <a:pt x="2221772" y="1159473"/>
                </a:cubicBezTo>
              </a:path>
            </a:pathLst>
          </a:custGeom>
          <a:ln w="50800" cap="rnd">
            <a:solidFill>
              <a:srgbClr val="2F559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314AD25-D69C-A346-B3BE-3554FFAAF412}"/>
              </a:ext>
            </a:extLst>
          </p:cNvPr>
          <p:cNvSpPr/>
          <p:nvPr/>
        </p:nvSpPr>
        <p:spPr>
          <a:xfrm rot="10800000" flipV="1">
            <a:off x="7757595" y="3744302"/>
            <a:ext cx="247804" cy="195565"/>
          </a:xfrm>
          <a:custGeom>
            <a:avLst/>
            <a:gdLst>
              <a:gd name="connsiteX0" fmla="*/ 0 w 247804"/>
              <a:gd name="connsiteY0" fmla="*/ 0 h 195565"/>
              <a:gd name="connsiteX1" fmla="*/ 247804 w 247804"/>
              <a:gd name="connsiteY1" fmla="*/ 0 h 195565"/>
              <a:gd name="connsiteX2" fmla="*/ 247804 w 247804"/>
              <a:gd name="connsiteY2" fmla="*/ 195565 h 195565"/>
              <a:gd name="connsiteX3" fmla="*/ 0 w 247804"/>
              <a:gd name="connsiteY3" fmla="*/ 195565 h 195565"/>
              <a:gd name="connsiteX4" fmla="*/ 0 w 247804"/>
              <a:gd name="connsiteY4" fmla="*/ 0 h 19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804" h="195565" fill="none" extrusionOk="0">
                <a:moveTo>
                  <a:pt x="0" y="0"/>
                </a:moveTo>
                <a:cubicBezTo>
                  <a:pt x="78712" y="1676"/>
                  <a:pt x="182291" y="5807"/>
                  <a:pt x="247804" y="0"/>
                </a:cubicBezTo>
                <a:cubicBezTo>
                  <a:pt x="238679" y="49859"/>
                  <a:pt x="239743" y="151540"/>
                  <a:pt x="247804" y="195565"/>
                </a:cubicBezTo>
                <a:cubicBezTo>
                  <a:pt x="187914" y="192135"/>
                  <a:pt x="56082" y="196601"/>
                  <a:pt x="0" y="195565"/>
                </a:cubicBezTo>
                <a:cubicBezTo>
                  <a:pt x="-5824" y="119293"/>
                  <a:pt x="3221" y="85163"/>
                  <a:pt x="0" y="0"/>
                </a:cubicBezTo>
                <a:close/>
              </a:path>
              <a:path w="247804" h="195565" stroke="0" extrusionOk="0">
                <a:moveTo>
                  <a:pt x="0" y="0"/>
                </a:moveTo>
                <a:cubicBezTo>
                  <a:pt x="113063" y="12086"/>
                  <a:pt x="188904" y="-5531"/>
                  <a:pt x="247804" y="0"/>
                </a:cubicBezTo>
                <a:cubicBezTo>
                  <a:pt x="249320" y="74858"/>
                  <a:pt x="248994" y="133574"/>
                  <a:pt x="247804" y="195565"/>
                </a:cubicBezTo>
                <a:cubicBezTo>
                  <a:pt x="166915" y="202209"/>
                  <a:pt x="65024" y="197568"/>
                  <a:pt x="0" y="195565"/>
                </a:cubicBezTo>
                <a:cubicBezTo>
                  <a:pt x="-492" y="144615"/>
                  <a:pt x="-3968" y="9268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3264A6EF-ADC2-624B-94B8-E78BAA596B51}"/>
              </a:ext>
            </a:extLst>
          </p:cNvPr>
          <p:cNvSpPr/>
          <p:nvPr/>
        </p:nvSpPr>
        <p:spPr>
          <a:xfrm rot="5184779">
            <a:off x="7892009" y="3721846"/>
            <a:ext cx="314711" cy="228560"/>
          </a:xfrm>
          <a:custGeom>
            <a:avLst/>
            <a:gdLst>
              <a:gd name="connsiteX0" fmla="*/ 0 w 314711"/>
              <a:gd name="connsiteY0" fmla="*/ 228560 h 228560"/>
              <a:gd name="connsiteX1" fmla="*/ 157356 w 314711"/>
              <a:gd name="connsiteY1" fmla="*/ 0 h 228560"/>
              <a:gd name="connsiteX2" fmla="*/ 314711 w 314711"/>
              <a:gd name="connsiteY2" fmla="*/ 228560 h 228560"/>
              <a:gd name="connsiteX3" fmla="*/ 0 w 314711"/>
              <a:gd name="connsiteY3" fmla="*/ 228560 h 2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11" h="228560" fill="none" extrusionOk="0">
                <a:moveTo>
                  <a:pt x="0" y="228560"/>
                </a:moveTo>
                <a:cubicBezTo>
                  <a:pt x="37815" y="164263"/>
                  <a:pt x="115082" y="54823"/>
                  <a:pt x="157356" y="0"/>
                </a:cubicBezTo>
                <a:cubicBezTo>
                  <a:pt x="216299" y="78376"/>
                  <a:pt x="247545" y="137192"/>
                  <a:pt x="314711" y="228560"/>
                </a:cubicBezTo>
                <a:cubicBezTo>
                  <a:pt x="186255" y="222202"/>
                  <a:pt x="131838" y="235191"/>
                  <a:pt x="0" y="228560"/>
                </a:cubicBezTo>
                <a:close/>
              </a:path>
              <a:path w="314711" h="228560" stroke="0" extrusionOk="0">
                <a:moveTo>
                  <a:pt x="0" y="228560"/>
                </a:moveTo>
                <a:cubicBezTo>
                  <a:pt x="48669" y="160016"/>
                  <a:pt x="72665" y="102724"/>
                  <a:pt x="157356" y="0"/>
                </a:cubicBezTo>
                <a:cubicBezTo>
                  <a:pt x="237022" y="97684"/>
                  <a:pt x="279191" y="155306"/>
                  <a:pt x="314711" y="228560"/>
                </a:cubicBezTo>
                <a:cubicBezTo>
                  <a:pt x="231480" y="241405"/>
                  <a:pt x="136358" y="239319"/>
                  <a:pt x="0" y="22856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B13BD-E777-FB46-9215-196DE9DC2226}"/>
              </a:ext>
            </a:extLst>
          </p:cNvPr>
          <p:cNvSpPr/>
          <p:nvPr/>
        </p:nvSpPr>
        <p:spPr>
          <a:xfrm>
            <a:off x="9793683" y="1055616"/>
            <a:ext cx="1987153" cy="567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Example vector: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Khachapuri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rgbClr val="2F5598"/>
              </a:solidFill>
              <a:latin typeface="Lucida Sans" panose="020B0602030504020204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F5598"/>
                </a:solidFill>
                <a:latin typeface="Lucida Sans" panose="020B0602030504020204" pitchFamily="34" charset="77"/>
              </a:rPr>
              <a:t>0.001485 0.011571 0.001625 0.009290 0.011701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F5598"/>
                </a:solidFill>
                <a:latin typeface="Lucida Sans" panose="020B0602030504020204" pitchFamily="34" charset="77"/>
              </a:rPr>
              <a:t>...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F5598"/>
                </a:solidFill>
                <a:latin typeface="Lucida Sans" panose="020B0602030504020204" pitchFamily="34" charset="77"/>
              </a:rPr>
              <a:t>0.001646 0.001724 0.009176 0.002326 0.004833</a:t>
            </a:r>
            <a:endParaRPr lang="en-US" b="1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966FD11-5BB7-1547-A30F-E922CE43FC60}"/>
              </a:ext>
            </a:extLst>
          </p:cNvPr>
          <p:cNvSpPr/>
          <p:nvPr/>
        </p:nvSpPr>
        <p:spPr>
          <a:xfrm>
            <a:off x="9873108" y="2018791"/>
            <a:ext cx="465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[</a:t>
            </a:r>
            <a:endParaRPr lang="en-US" sz="4000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63D2A87-434F-944A-8FE5-4081C2409446}"/>
              </a:ext>
            </a:extLst>
          </p:cNvPr>
          <p:cNvSpPr/>
          <p:nvPr/>
        </p:nvSpPr>
        <p:spPr>
          <a:xfrm>
            <a:off x="11283217" y="6117026"/>
            <a:ext cx="465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]</a:t>
            </a:r>
            <a:endParaRPr lang="en-US" sz="4000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pic>
        <p:nvPicPr>
          <p:cNvPr id="127" name="Picture 126" descr="Circle&#10;&#10;Description automatically generated">
            <a:extLst>
              <a:ext uri="{FF2B5EF4-FFF2-40B4-BE49-F238E27FC236}">
                <a16:creationId xmlns:a16="http://schemas.microsoft.com/office/drawing/2014/main" id="{73FB306F-6C04-544A-B979-B158AA5735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7075" y="3633580"/>
            <a:ext cx="802912" cy="430319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E72DA4ED-2DDC-CF4F-9A43-B7EC334A3256}"/>
              </a:ext>
            </a:extLst>
          </p:cNvPr>
          <p:cNvSpPr/>
          <p:nvPr/>
        </p:nvSpPr>
        <p:spPr>
          <a:xfrm rot="10800000" flipV="1">
            <a:off x="9246361" y="3745459"/>
            <a:ext cx="184089" cy="177994"/>
          </a:xfrm>
          <a:custGeom>
            <a:avLst/>
            <a:gdLst>
              <a:gd name="connsiteX0" fmla="*/ 0 w 184089"/>
              <a:gd name="connsiteY0" fmla="*/ 0 h 177994"/>
              <a:gd name="connsiteX1" fmla="*/ 184089 w 184089"/>
              <a:gd name="connsiteY1" fmla="*/ 0 h 177994"/>
              <a:gd name="connsiteX2" fmla="*/ 184089 w 184089"/>
              <a:gd name="connsiteY2" fmla="*/ 177994 h 177994"/>
              <a:gd name="connsiteX3" fmla="*/ 0 w 184089"/>
              <a:gd name="connsiteY3" fmla="*/ 177994 h 177994"/>
              <a:gd name="connsiteX4" fmla="*/ 0 w 184089"/>
              <a:gd name="connsiteY4" fmla="*/ 0 h 17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089" h="177994" fill="none" extrusionOk="0">
                <a:moveTo>
                  <a:pt x="0" y="0"/>
                </a:moveTo>
                <a:cubicBezTo>
                  <a:pt x="46884" y="4140"/>
                  <a:pt x="116417" y="3258"/>
                  <a:pt x="184089" y="0"/>
                </a:cubicBezTo>
                <a:cubicBezTo>
                  <a:pt x="183298" y="86246"/>
                  <a:pt x="180640" y="98344"/>
                  <a:pt x="184089" y="177994"/>
                </a:cubicBezTo>
                <a:cubicBezTo>
                  <a:pt x="119520" y="186537"/>
                  <a:pt x="88430" y="173410"/>
                  <a:pt x="0" y="177994"/>
                </a:cubicBezTo>
                <a:cubicBezTo>
                  <a:pt x="655" y="110965"/>
                  <a:pt x="-6966" y="51131"/>
                  <a:pt x="0" y="0"/>
                </a:cubicBezTo>
                <a:close/>
              </a:path>
              <a:path w="184089" h="177994" stroke="0" extrusionOk="0">
                <a:moveTo>
                  <a:pt x="0" y="0"/>
                </a:moveTo>
                <a:cubicBezTo>
                  <a:pt x="81264" y="-590"/>
                  <a:pt x="100763" y="3777"/>
                  <a:pt x="184089" y="0"/>
                </a:cubicBezTo>
                <a:cubicBezTo>
                  <a:pt x="182580" y="44295"/>
                  <a:pt x="190390" y="137656"/>
                  <a:pt x="184089" y="177994"/>
                </a:cubicBezTo>
                <a:cubicBezTo>
                  <a:pt x="121152" y="177491"/>
                  <a:pt x="61178" y="183673"/>
                  <a:pt x="0" y="177994"/>
                </a:cubicBezTo>
                <a:cubicBezTo>
                  <a:pt x="8333" y="127698"/>
                  <a:pt x="7776" y="5270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9" name="Triangle 128">
            <a:extLst>
              <a:ext uri="{FF2B5EF4-FFF2-40B4-BE49-F238E27FC236}">
                <a16:creationId xmlns:a16="http://schemas.microsoft.com/office/drawing/2014/main" id="{6653CE19-7868-5741-AC03-79FE3C1E4175}"/>
              </a:ext>
            </a:extLst>
          </p:cNvPr>
          <p:cNvSpPr/>
          <p:nvPr/>
        </p:nvSpPr>
        <p:spPr>
          <a:xfrm rot="5184779">
            <a:off x="9304974" y="3730043"/>
            <a:ext cx="314711" cy="228560"/>
          </a:xfrm>
          <a:custGeom>
            <a:avLst/>
            <a:gdLst>
              <a:gd name="connsiteX0" fmla="*/ 0 w 314711"/>
              <a:gd name="connsiteY0" fmla="*/ 228560 h 228560"/>
              <a:gd name="connsiteX1" fmla="*/ 157356 w 314711"/>
              <a:gd name="connsiteY1" fmla="*/ 0 h 228560"/>
              <a:gd name="connsiteX2" fmla="*/ 314711 w 314711"/>
              <a:gd name="connsiteY2" fmla="*/ 228560 h 228560"/>
              <a:gd name="connsiteX3" fmla="*/ 0 w 314711"/>
              <a:gd name="connsiteY3" fmla="*/ 228560 h 22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711" h="228560" fill="none" extrusionOk="0">
                <a:moveTo>
                  <a:pt x="0" y="228560"/>
                </a:moveTo>
                <a:cubicBezTo>
                  <a:pt x="37815" y="164263"/>
                  <a:pt x="115082" y="54823"/>
                  <a:pt x="157356" y="0"/>
                </a:cubicBezTo>
                <a:cubicBezTo>
                  <a:pt x="216299" y="78376"/>
                  <a:pt x="247545" y="137192"/>
                  <a:pt x="314711" y="228560"/>
                </a:cubicBezTo>
                <a:cubicBezTo>
                  <a:pt x="186255" y="222202"/>
                  <a:pt x="131838" y="235191"/>
                  <a:pt x="0" y="228560"/>
                </a:cubicBezTo>
                <a:close/>
              </a:path>
              <a:path w="314711" h="228560" stroke="0" extrusionOk="0">
                <a:moveTo>
                  <a:pt x="0" y="228560"/>
                </a:moveTo>
                <a:cubicBezTo>
                  <a:pt x="48669" y="160016"/>
                  <a:pt x="72665" y="102724"/>
                  <a:pt x="157356" y="0"/>
                </a:cubicBezTo>
                <a:cubicBezTo>
                  <a:pt x="237022" y="97684"/>
                  <a:pt x="279191" y="155306"/>
                  <a:pt x="314711" y="228560"/>
                </a:cubicBezTo>
                <a:cubicBezTo>
                  <a:pt x="231480" y="241405"/>
                  <a:pt x="136358" y="239319"/>
                  <a:pt x="0" y="22856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CE640-5466-8A40-8C76-1C44A1CAE934}"/>
              </a:ext>
            </a:extLst>
          </p:cNvPr>
          <p:cNvSpPr/>
          <p:nvPr/>
        </p:nvSpPr>
        <p:spPr>
          <a:xfrm>
            <a:off x="7845810" y="2857833"/>
            <a:ext cx="17395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Cosine similarity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(2278 × 9417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matrix)</a:t>
            </a:r>
          </a:p>
        </p:txBody>
      </p:sp>
    </p:spTree>
    <p:extLst>
      <p:ext uri="{BB962C8B-B14F-4D97-AF65-F5344CB8AC3E}">
        <p14:creationId xmlns:p14="http://schemas.microsoft.com/office/powerpoint/2010/main" val="386470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742688" y="-67789"/>
            <a:ext cx="284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4559808" y="-215174"/>
            <a:ext cx="3145536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194408-0283-2640-8ACD-FB6D23BF1C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497" t="26943" r="2705" b="52798"/>
          <a:stretch/>
        </p:blipFill>
        <p:spPr>
          <a:xfrm>
            <a:off x="9885555" y="2505841"/>
            <a:ext cx="1361499" cy="10058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777C24-273D-C54E-8A07-F7869B028B7A}"/>
              </a:ext>
            </a:extLst>
          </p:cNvPr>
          <p:cNvSpPr/>
          <p:nvPr/>
        </p:nvSpPr>
        <p:spPr>
          <a:xfrm>
            <a:off x="6749040" y="2634594"/>
            <a:ext cx="154498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Simple:</a:t>
            </a: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Vectors closest to 1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29AA8A-4A66-5647-B5A4-7CB9FD24D2FC}"/>
              </a:ext>
            </a:extLst>
          </p:cNvPr>
          <p:cNvSpPr/>
          <p:nvPr/>
        </p:nvSpPr>
        <p:spPr>
          <a:xfrm rot="9165734" flipV="1">
            <a:off x="5961977" y="3312137"/>
            <a:ext cx="749369" cy="46077"/>
          </a:xfrm>
          <a:custGeom>
            <a:avLst/>
            <a:gdLst>
              <a:gd name="connsiteX0" fmla="*/ 0 w 749369"/>
              <a:gd name="connsiteY0" fmla="*/ 0 h 46077"/>
              <a:gd name="connsiteX1" fmla="*/ 389672 w 749369"/>
              <a:gd name="connsiteY1" fmla="*/ 0 h 46077"/>
              <a:gd name="connsiteX2" fmla="*/ 749369 w 749369"/>
              <a:gd name="connsiteY2" fmla="*/ 0 h 46077"/>
              <a:gd name="connsiteX3" fmla="*/ 749369 w 749369"/>
              <a:gd name="connsiteY3" fmla="*/ 46077 h 46077"/>
              <a:gd name="connsiteX4" fmla="*/ 382178 w 749369"/>
              <a:gd name="connsiteY4" fmla="*/ 46077 h 46077"/>
              <a:gd name="connsiteX5" fmla="*/ 0 w 749369"/>
              <a:gd name="connsiteY5" fmla="*/ 46077 h 46077"/>
              <a:gd name="connsiteX6" fmla="*/ 0 w 749369"/>
              <a:gd name="connsiteY6" fmla="*/ 0 h 4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369" h="46077" fill="none" extrusionOk="0">
                <a:moveTo>
                  <a:pt x="0" y="0"/>
                </a:moveTo>
                <a:cubicBezTo>
                  <a:pt x="118522" y="-272"/>
                  <a:pt x="291567" y="5742"/>
                  <a:pt x="389672" y="0"/>
                </a:cubicBezTo>
                <a:cubicBezTo>
                  <a:pt x="487777" y="-5742"/>
                  <a:pt x="677048" y="5329"/>
                  <a:pt x="749369" y="0"/>
                </a:cubicBezTo>
                <a:cubicBezTo>
                  <a:pt x="751238" y="9328"/>
                  <a:pt x="748262" y="26315"/>
                  <a:pt x="749369" y="46077"/>
                </a:cubicBezTo>
                <a:cubicBezTo>
                  <a:pt x="603696" y="36414"/>
                  <a:pt x="507834" y="49070"/>
                  <a:pt x="382178" y="46077"/>
                </a:cubicBezTo>
                <a:cubicBezTo>
                  <a:pt x="256522" y="43084"/>
                  <a:pt x="142373" y="34683"/>
                  <a:pt x="0" y="46077"/>
                </a:cubicBezTo>
                <a:cubicBezTo>
                  <a:pt x="1294" y="26723"/>
                  <a:pt x="1604" y="20088"/>
                  <a:pt x="0" y="0"/>
                </a:cubicBezTo>
                <a:close/>
              </a:path>
              <a:path w="749369" h="46077" stroke="0" extrusionOk="0">
                <a:moveTo>
                  <a:pt x="0" y="0"/>
                </a:moveTo>
                <a:cubicBezTo>
                  <a:pt x="169177" y="-10925"/>
                  <a:pt x="194022" y="-16366"/>
                  <a:pt x="367191" y="0"/>
                </a:cubicBezTo>
                <a:cubicBezTo>
                  <a:pt x="540360" y="16366"/>
                  <a:pt x="614938" y="2646"/>
                  <a:pt x="749369" y="0"/>
                </a:cubicBezTo>
                <a:cubicBezTo>
                  <a:pt x="749220" y="9671"/>
                  <a:pt x="749661" y="32857"/>
                  <a:pt x="749369" y="46077"/>
                </a:cubicBezTo>
                <a:cubicBezTo>
                  <a:pt x="581084" y="38407"/>
                  <a:pt x="546011" y="32007"/>
                  <a:pt x="374685" y="46077"/>
                </a:cubicBezTo>
                <a:cubicBezTo>
                  <a:pt x="203359" y="60147"/>
                  <a:pt x="147038" y="38706"/>
                  <a:pt x="0" y="46077"/>
                </a:cubicBezTo>
                <a:cubicBezTo>
                  <a:pt x="-1002" y="36367"/>
                  <a:pt x="-366" y="1651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F79DCEA-1B20-C443-90E8-F315474C491F}"/>
              </a:ext>
            </a:extLst>
          </p:cNvPr>
          <p:cNvSpPr/>
          <p:nvPr/>
        </p:nvSpPr>
        <p:spPr>
          <a:xfrm rot="3770045">
            <a:off x="6581717" y="3095580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B11985-2E25-9E47-86AA-7BADCB54E6D4}"/>
              </a:ext>
            </a:extLst>
          </p:cNvPr>
          <p:cNvSpPr/>
          <p:nvPr/>
        </p:nvSpPr>
        <p:spPr>
          <a:xfrm>
            <a:off x="6680182" y="4116652"/>
            <a:ext cx="16513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Better:</a:t>
            </a:r>
          </a:p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Vectors closest to 1</a:t>
            </a:r>
          </a:p>
          <a:p>
            <a:pPr algn="ctr"/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filtering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pPr algn="ctr"/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for user preference</a:t>
            </a:r>
          </a:p>
          <a:p>
            <a:pPr algn="ctr"/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(region, flavor, etc.)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BDBED1-D136-EF45-A9F2-B115F6ED7F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047" t="19269" r="2745" b="60983"/>
          <a:stretch/>
        </p:blipFill>
        <p:spPr>
          <a:xfrm>
            <a:off x="9864289" y="4908892"/>
            <a:ext cx="1455885" cy="9817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A94D37-68CA-EB4B-B70C-759F02DBCDFE}"/>
              </a:ext>
            </a:extLst>
          </p:cNvPr>
          <p:cNvSpPr/>
          <p:nvPr/>
        </p:nvSpPr>
        <p:spPr>
          <a:xfrm>
            <a:off x="2377891" y="2907721"/>
            <a:ext cx="1439383" cy="3606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F5598"/>
                </a:solidFill>
                <a:latin typeface="Lucida Sans" panose="020B0602030504020204" pitchFamily="34" charset="77"/>
              </a:rPr>
              <a:t>0.001485 0.011571 0.001625 0.009290 0.011701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F5598"/>
                </a:solidFill>
                <a:latin typeface="Lucida Sans" panose="020B0602030504020204" pitchFamily="34" charset="77"/>
              </a:rPr>
              <a:t>...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F5598"/>
                </a:solidFill>
                <a:latin typeface="Lucida Sans" panose="020B0602030504020204" pitchFamily="34" charset="77"/>
              </a:rPr>
              <a:t>0.001646 0.001724 0.009176 0.002326 0.004833</a:t>
            </a:r>
            <a:endParaRPr lang="en-US" sz="1400" b="1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E1BB2-247E-A844-BA5B-54E32249AA22}"/>
              </a:ext>
            </a:extLst>
          </p:cNvPr>
          <p:cNvSpPr/>
          <p:nvPr/>
        </p:nvSpPr>
        <p:spPr>
          <a:xfrm>
            <a:off x="2376508" y="2845718"/>
            <a:ext cx="336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[</a:t>
            </a:r>
            <a:endParaRPr lang="en-US" sz="3200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5F8431-F8F4-1D4E-BF0D-B33E51895F72}"/>
              </a:ext>
            </a:extLst>
          </p:cNvPr>
          <p:cNvSpPr/>
          <p:nvPr/>
        </p:nvSpPr>
        <p:spPr>
          <a:xfrm>
            <a:off x="3480368" y="6052700"/>
            <a:ext cx="336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]</a:t>
            </a:r>
            <a:endParaRPr lang="en-US" sz="3200" dirty="0">
              <a:solidFill>
                <a:srgbClr val="2F5598"/>
              </a:solidFill>
              <a:latin typeface="Lucida Sans" panose="020B0602030504020204" pitchFamily="34" charset="77"/>
            </a:endParaRP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322D7F-DE79-FB4B-A75D-798255C275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133" t="18994" r="2319" b="37293"/>
          <a:stretch/>
        </p:blipFill>
        <p:spPr>
          <a:xfrm>
            <a:off x="2595740" y="994550"/>
            <a:ext cx="1023100" cy="1292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07DEF5-8981-F541-8228-524DCE53B573}"/>
              </a:ext>
            </a:extLst>
          </p:cNvPr>
          <p:cNvSpPr/>
          <p:nvPr/>
        </p:nvSpPr>
        <p:spPr>
          <a:xfrm>
            <a:off x="1958488" y="2347522"/>
            <a:ext cx="2278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Khachapuri</a:t>
            </a:r>
            <a:endParaRPr lang="en-US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82FFE-CB3D-6641-9D57-767731A69876}"/>
              </a:ext>
            </a:extLst>
          </p:cNvPr>
          <p:cNvSpPr/>
          <p:nvPr/>
        </p:nvSpPr>
        <p:spPr>
          <a:xfrm>
            <a:off x="356368" y="3567655"/>
            <a:ext cx="1720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FROM</a:t>
            </a:r>
            <a:endParaRPr lang="en-US" sz="4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0EF3C5-C122-3744-8D46-19D4D8A42AD9}"/>
              </a:ext>
            </a:extLst>
          </p:cNvPr>
          <p:cNvSpPr/>
          <p:nvPr/>
        </p:nvSpPr>
        <p:spPr>
          <a:xfrm>
            <a:off x="3798135" y="3512850"/>
            <a:ext cx="21114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SELECT</a:t>
            </a:r>
            <a:endParaRPr lang="en-US" sz="4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901A1E-F528-5149-A4CE-35ACA7EFA77A}"/>
              </a:ext>
            </a:extLst>
          </p:cNvPr>
          <p:cNvSpPr/>
          <p:nvPr/>
        </p:nvSpPr>
        <p:spPr>
          <a:xfrm rot="12530384" flipV="1">
            <a:off x="5908093" y="4372493"/>
            <a:ext cx="783423" cy="45719"/>
          </a:xfrm>
          <a:custGeom>
            <a:avLst/>
            <a:gdLst>
              <a:gd name="connsiteX0" fmla="*/ 0 w 783423"/>
              <a:gd name="connsiteY0" fmla="*/ 0 h 45719"/>
              <a:gd name="connsiteX1" fmla="*/ 407380 w 783423"/>
              <a:gd name="connsiteY1" fmla="*/ 0 h 45719"/>
              <a:gd name="connsiteX2" fmla="*/ 783423 w 783423"/>
              <a:gd name="connsiteY2" fmla="*/ 0 h 45719"/>
              <a:gd name="connsiteX3" fmla="*/ 783423 w 783423"/>
              <a:gd name="connsiteY3" fmla="*/ 45719 h 45719"/>
              <a:gd name="connsiteX4" fmla="*/ 399546 w 783423"/>
              <a:gd name="connsiteY4" fmla="*/ 45719 h 45719"/>
              <a:gd name="connsiteX5" fmla="*/ 0 w 783423"/>
              <a:gd name="connsiteY5" fmla="*/ 45719 h 45719"/>
              <a:gd name="connsiteX6" fmla="*/ 0 w 783423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3423" h="45719" fill="none" extrusionOk="0">
                <a:moveTo>
                  <a:pt x="0" y="0"/>
                </a:moveTo>
                <a:cubicBezTo>
                  <a:pt x="104761" y="-17136"/>
                  <a:pt x="206749" y="-1947"/>
                  <a:pt x="407380" y="0"/>
                </a:cubicBezTo>
                <a:cubicBezTo>
                  <a:pt x="608011" y="1947"/>
                  <a:pt x="654551" y="12915"/>
                  <a:pt x="783423" y="0"/>
                </a:cubicBezTo>
                <a:cubicBezTo>
                  <a:pt x="785533" y="9574"/>
                  <a:pt x="783148" y="29744"/>
                  <a:pt x="783423" y="45719"/>
                </a:cubicBezTo>
                <a:cubicBezTo>
                  <a:pt x="644216" y="51654"/>
                  <a:pt x="493382" y="57761"/>
                  <a:pt x="399546" y="45719"/>
                </a:cubicBezTo>
                <a:cubicBezTo>
                  <a:pt x="305710" y="33677"/>
                  <a:pt x="179072" y="38870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783423" h="45719" stroke="0" extrusionOk="0">
                <a:moveTo>
                  <a:pt x="0" y="0"/>
                </a:moveTo>
                <a:cubicBezTo>
                  <a:pt x="137561" y="2238"/>
                  <a:pt x="252017" y="-15981"/>
                  <a:pt x="383877" y="0"/>
                </a:cubicBezTo>
                <a:cubicBezTo>
                  <a:pt x="515737" y="15981"/>
                  <a:pt x="697439" y="-12805"/>
                  <a:pt x="783423" y="0"/>
                </a:cubicBezTo>
                <a:cubicBezTo>
                  <a:pt x="785643" y="9407"/>
                  <a:pt x="784462" y="23614"/>
                  <a:pt x="783423" y="45719"/>
                </a:cubicBezTo>
                <a:cubicBezTo>
                  <a:pt x="696155" y="35046"/>
                  <a:pt x="553068" y="39782"/>
                  <a:pt x="391712" y="45719"/>
                </a:cubicBezTo>
                <a:cubicBezTo>
                  <a:pt x="230356" y="51656"/>
                  <a:pt x="164380" y="59493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879EF00D-C030-EE47-90B1-65FE872E0270}"/>
              </a:ext>
            </a:extLst>
          </p:cNvPr>
          <p:cNvSpPr/>
          <p:nvPr/>
        </p:nvSpPr>
        <p:spPr>
          <a:xfrm rot="7134695">
            <a:off x="6540968" y="4493778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6F297-6F0A-D844-A5B5-2D1E3A772A0A}"/>
              </a:ext>
            </a:extLst>
          </p:cNvPr>
          <p:cNvSpPr/>
          <p:nvPr/>
        </p:nvSpPr>
        <p:spPr>
          <a:xfrm rot="10800000" flipV="1">
            <a:off x="8294022" y="3026011"/>
            <a:ext cx="752102" cy="45719"/>
          </a:xfrm>
          <a:custGeom>
            <a:avLst/>
            <a:gdLst>
              <a:gd name="connsiteX0" fmla="*/ 0 w 752102"/>
              <a:gd name="connsiteY0" fmla="*/ 0 h 45719"/>
              <a:gd name="connsiteX1" fmla="*/ 391093 w 752102"/>
              <a:gd name="connsiteY1" fmla="*/ 0 h 45719"/>
              <a:gd name="connsiteX2" fmla="*/ 752102 w 752102"/>
              <a:gd name="connsiteY2" fmla="*/ 0 h 45719"/>
              <a:gd name="connsiteX3" fmla="*/ 752102 w 752102"/>
              <a:gd name="connsiteY3" fmla="*/ 45719 h 45719"/>
              <a:gd name="connsiteX4" fmla="*/ 383572 w 752102"/>
              <a:gd name="connsiteY4" fmla="*/ 45719 h 45719"/>
              <a:gd name="connsiteX5" fmla="*/ 0 w 752102"/>
              <a:gd name="connsiteY5" fmla="*/ 45719 h 45719"/>
              <a:gd name="connsiteX6" fmla="*/ 0 w 752102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102" h="45719" fill="none" extrusionOk="0">
                <a:moveTo>
                  <a:pt x="0" y="0"/>
                </a:moveTo>
                <a:cubicBezTo>
                  <a:pt x="132137" y="8784"/>
                  <a:pt x="252596" y="16380"/>
                  <a:pt x="391093" y="0"/>
                </a:cubicBezTo>
                <a:cubicBezTo>
                  <a:pt x="529590" y="-16380"/>
                  <a:pt x="672568" y="-12677"/>
                  <a:pt x="752102" y="0"/>
                </a:cubicBezTo>
                <a:cubicBezTo>
                  <a:pt x="754212" y="9574"/>
                  <a:pt x="751827" y="29744"/>
                  <a:pt x="752102" y="45719"/>
                </a:cubicBezTo>
                <a:cubicBezTo>
                  <a:pt x="616338" y="30834"/>
                  <a:pt x="488340" y="51654"/>
                  <a:pt x="383572" y="45719"/>
                </a:cubicBezTo>
                <a:cubicBezTo>
                  <a:pt x="278804" y="39785"/>
                  <a:pt x="107619" y="54241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752102" h="45719" stroke="0" extrusionOk="0">
                <a:moveTo>
                  <a:pt x="0" y="0"/>
                </a:moveTo>
                <a:cubicBezTo>
                  <a:pt x="152751" y="13577"/>
                  <a:pt x="263557" y="-12265"/>
                  <a:pt x="368530" y="0"/>
                </a:cubicBezTo>
                <a:cubicBezTo>
                  <a:pt x="473503" y="12265"/>
                  <a:pt x="564417" y="-10673"/>
                  <a:pt x="752102" y="0"/>
                </a:cubicBezTo>
                <a:cubicBezTo>
                  <a:pt x="754322" y="9407"/>
                  <a:pt x="753141" y="23614"/>
                  <a:pt x="752102" y="45719"/>
                </a:cubicBezTo>
                <a:cubicBezTo>
                  <a:pt x="617404" y="41518"/>
                  <a:pt x="514787" y="46376"/>
                  <a:pt x="376051" y="45719"/>
                </a:cubicBezTo>
                <a:cubicBezTo>
                  <a:pt x="237315" y="45062"/>
                  <a:pt x="103003" y="57037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EF20362-06AF-1D4E-9295-4BA589DF7B60}"/>
              </a:ext>
            </a:extLst>
          </p:cNvPr>
          <p:cNvSpPr/>
          <p:nvPr/>
        </p:nvSpPr>
        <p:spPr>
          <a:xfrm rot="5404311">
            <a:off x="8939651" y="2966564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319A3B-8632-DA42-8EC4-BA57533B20BA}"/>
              </a:ext>
            </a:extLst>
          </p:cNvPr>
          <p:cNvSpPr/>
          <p:nvPr/>
        </p:nvSpPr>
        <p:spPr>
          <a:xfrm rot="10800000" flipV="1">
            <a:off x="8332563" y="5134802"/>
            <a:ext cx="752102" cy="45719"/>
          </a:xfrm>
          <a:custGeom>
            <a:avLst/>
            <a:gdLst>
              <a:gd name="connsiteX0" fmla="*/ 0 w 752102"/>
              <a:gd name="connsiteY0" fmla="*/ 0 h 45719"/>
              <a:gd name="connsiteX1" fmla="*/ 391093 w 752102"/>
              <a:gd name="connsiteY1" fmla="*/ 0 h 45719"/>
              <a:gd name="connsiteX2" fmla="*/ 752102 w 752102"/>
              <a:gd name="connsiteY2" fmla="*/ 0 h 45719"/>
              <a:gd name="connsiteX3" fmla="*/ 752102 w 752102"/>
              <a:gd name="connsiteY3" fmla="*/ 45719 h 45719"/>
              <a:gd name="connsiteX4" fmla="*/ 383572 w 752102"/>
              <a:gd name="connsiteY4" fmla="*/ 45719 h 45719"/>
              <a:gd name="connsiteX5" fmla="*/ 0 w 752102"/>
              <a:gd name="connsiteY5" fmla="*/ 45719 h 45719"/>
              <a:gd name="connsiteX6" fmla="*/ 0 w 752102"/>
              <a:gd name="connsiteY6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102" h="45719" fill="none" extrusionOk="0">
                <a:moveTo>
                  <a:pt x="0" y="0"/>
                </a:moveTo>
                <a:cubicBezTo>
                  <a:pt x="132137" y="8784"/>
                  <a:pt x="252596" y="16380"/>
                  <a:pt x="391093" y="0"/>
                </a:cubicBezTo>
                <a:cubicBezTo>
                  <a:pt x="529590" y="-16380"/>
                  <a:pt x="672568" y="-12677"/>
                  <a:pt x="752102" y="0"/>
                </a:cubicBezTo>
                <a:cubicBezTo>
                  <a:pt x="754212" y="9574"/>
                  <a:pt x="751827" y="29744"/>
                  <a:pt x="752102" y="45719"/>
                </a:cubicBezTo>
                <a:cubicBezTo>
                  <a:pt x="616338" y="30834"/>
                  <a:pt x="488340" y="51654"/>
                  <a:pt x="383572" y="45719"/>
                </a:cubicBezTo>
                <a:cubicBezTo>
                  <a:pt x="278804" y="39785"/>
                  <a:pt x="107619" y="54241"/>
                  <a:pt x="0" y="45719"/>
                </a:cubicBezTo>
                <a:cubicBezTo>
                  <a:pt x="-2202" y="25136"/>
                  <a:pt x="-1111" y="13660"/>
                  <a:pt x="0" y="0"/>
                </a:cubicBezTo>
                <a:close/>
              </a:path>
              <a:path w="752102" h="45719" stroke="0" extrusionOk="0">
                <a:moveTo>
                  <a:pt x="0" y="0"/>
                </a:moveTo>
                <a:cubicBezTo>
                  <a:pt x="152751" y="13577"/>
                  <a:pt x="263557" y="-12265"/>
                  <a:pt x="368530" y="0"/>
                </a:cubicBezTo>
                <a:cubicBezTo>
                  <a:pt x="473503" y="12265"/>
                  <a:pt x="564417" y="-10673"/>
                  <a:pt x="752102" y="0"/>
                </a:cubicBezTo>
                <a:cubicBezTo>
                  <a:pt x="754322" y="9407"/>
                  <a:pt x="753141" y="23614"/>
                  <a:pt x="752102" y="45719"/>
                </a:cubicBezTo>
                <a:cubicBezTo>
                  <a:pt x="617404" y="41518"/>
                  <a:pt x="514787" y="46376"/>
                  <a:pt x="376051" y="45719"/>
                </a:cubicBezTo>
                <a:cubicBezTo>
                  <a:pt x="237315" y="45062"/>
                  <a:pt x="103003" y="57037"/>
                  <a:pt x="0" y="45719"/>
                </a:cubicBezTo>
                <a:cubicBezTo>
                  <a:pt x="-1903" y="25972"/>
                  <a:pt x="1244" y="11312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272401DB-80DB-CA49-AE90-9C77B450FBBC}"/>
              </a:ext>
            </a:extLst>
          </p:cNvPr>
          <p:cNvSpPr/>
          <p:nvPr/>
        </p:nvSpPr>
        <p:spPr>
          <a:xfrm rot="5404311">
            <a:off x="8978192" y="5075355"/>
            <a:ext cx="256935" cy="164610"/>
          </a:xfrm>
          <a:custGeom>
            <a:avLst/>
            <a:gdLst>
              <a:gd name="connsiteX0" fmla="*/ 0 w 256935"/>
              <a:gd name="connsiteY0" fmla="*/ 164610 h 164610"/>
              <a:gd name="connsiteX1" fmla="*/ 128468 w 256935"/>
              <a:gd name="connsiteY1" fmla="*/ 0 h 164610"/>
              <a:gd name="connsiteX2" fmla="*/ 256935 w 256935"/>
              <a:gd name="connsiteY2" fmla="*/ 164610 h 164610"/>
              <a:gd name="connsiteX3" fmla="*/ 0 w 256935"/>
              <a:gd name="connsiteY3" fmla="*/ 164610 h 16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35" h="164610" fill="none" extrusionOk="0">
                <a:moveTo>
                  <a:pt x="0" y="164610"/>
                </a:moveTo>
                <a:cubicBezTo>
                  <a:pt x="43730" y="102023"/>
                  <a:pt x="81334" y="67024"/>
                  <a:pt x="128468" y="0"/>
                </a:cubicBezTo>
                <a:cubicBezTo>
                  <a:pt x="183494" y="76154"/>
                  <a:pt x="201322" y="97602"/>
                  <a:pt x="256935" y="164610"/>
                </a:cubicBezTo>
                <a:cubicBezTo>
                  <a:pt x="160415" y="164805"/>
                  <a:pt x="117756" y="151880"/>
                  <a:pt x="0" y="164610"/>
                </a:cubicBezTo>
                <a:close/>
              </a:path>
              <a:path w="256935" h="164610" stroke="0" extrusionOk="0">
                <a:moveTo>
                  <a:pt x="0" y="164610"/>
                </a:moveTo>
                <a:cubicBezTo>
                  <a:pt x="40701" y="115847"/>
                  <a:pt x="75729" y="63349"/>
                  <a:pt x="128468" y="0"/>
                </a:cubicBezTo>
                <a:cubicBezTo>
                  <a:pt x="182246" y="83159"/>
                  <a:pt x="219447" y="126264"/>
                  <a:pt x="256935" y="164610"/>
                </a:cubicBezTo>
                <a:cubicBezTo>
                  <a:pt x="155198" y="170155"/>
                  <a:pt x="75902" y="166797"/>
                  <a:pt x="0" y="16461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68FEB3-EC4C-C740-BBF9-8EEE4941A4C4}"/>
              </a:ext>
            </a:extLst>
          </p:cNvPr>
          <p:cNvSpPr/>
          <p:nvPr/>
        </p:nvSpPr>
        <p:spPr>
          <a:xfrm>
            <a:off x="9171851" y="1988221"/>
            <a:ext cx="2735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Chatti pathari</a:t>
            </a:r>
            <a:endParaRPr lang="en-US" sz="2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70EAC2F-1EE7-9146-97A5-5CF0D8060ABE}"/>
              </a:ext>
            </a:extLst>
          </p:cNvPr>
          <p:cNvSpPr/>
          <p:nvPr/>
        </p:nvSpPr>
        <p:spPr>
          <a:xfrm>
            <a:off x="9322530" y="4376891"/>
            <a:ext cx="2590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Chicken mull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38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DE122CC-D6C2-6B4C-A426-2E676F24E2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75206" y="643466"/>
            <a:ext cx="5641587" cy="557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060628-31C4-EB45-B891-F5F30FD117BC}"/>
              </a:ext>
            </a:extLst>
          </p:cNvPr>
          <p:cNvSpPr txBox="1"/>
          <p:nvPr/>
        </p:nvSpPr>
        <p:spPr>
          <a:xfrm>
            <a:off x="4986528" y="-67789"/>
            <a:ext cx="236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Lucida Sans" panose="020B0602030504020204" pitchFamily="34" charset="77"/>
              </a:rPr>
              <a:t>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FE428-68C9-0649-9178-430054870A9A}"/>
              </a:ext>
            </a:extLst>
          </p:cNvPr>
          <p:cNvSpPr/>
          <p:nvPr/>
        </p:nvSpPr>
        <p:spPr>
          <a:xfrm>
            <a:off x="5059680" y="-215174"/>
            <a:ext cx="2206750" cy="1136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Newest demo.mov" descr="Newest demo.mov">
            <a:hlinkClick r:id="" action="ppaction://media"/>
            <a:extLst>
              <a:ext uri="{FF2B5EF4-FFF2-40B4-BE49-F238E27FC236}">
                <a16:creationId xmlns:a16="http://schemas.microsoft.com/office/drawing/2014/main" id="{09EE88DB-AB9E-514A-A47D-08956B3DB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0598" y="1132831"/>
            <a:ext cx="8350804" cy="5484262"/>
          </a:xfrm>
          <a:prstGeom prst="rect">
            <a:avLst/>
          </a:prstGeom>
          <a:ln w="38100">
            <a:solidFill>
              <a:srgbClr val="2F5598"/>
            </a:solidFill>
          </a:ln>
        </p:spPr>
      </p:pic>
    </p:spTree>
    <p:extLst>
      <p:ext uri="{BB962C8B-B14F-4D97-AF65-F5344CB8AC3E}">
        <p14:creationId xmlns:p14="http://schemas.microsoft.com/office/powerpoint/2010/main" val="17356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513</Words>
  <Application>Microsoft Macintosh PowerPoint</Application>
  <PresentationFormat>Widescreen</PresentationFormat>
  <Paragraphs>196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Livingston</dc:creator>
  <cp:lastModifiedBy>Thomas Livingston</cp:lastModifiedBy>
  <cp:revision>158</cp:revision>
  <dcterms:created xsi:type="dcterms:W3CDTF">2020-12-04T04:40:24Z</dcterms:created>
  <dcterms:modified xsi:type="dcterms:W3CDTF">2020-12-10T06:40:20Z</dcterms:modified>
</cp:coreProperties>
</file>